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4"/>
  </p:sldMasterIdLst>
  <p:sldIdLst>
    <p:sldId id="256" r:id="rId5"/>
  </p:sldIdLst>
  <p:sldSz cx="51120675" cy="51206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130" userDrawn="1">
          <p15:clr>
            <a:srgbClr val="A4A3A4"/>
          </p15:clr>
        </p15:guide>
        <p15:guide id="2" pos="1610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4BBE"/>
    <a:srgbClr val="8A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43" autoAdjust="0"/>
    <p:restoredTop sz="94660"/>
  </p:normalViewPr>
  <p:slideViewPr>
    <p:cSldViewPr snapToGrid="0">
      <p:cViewPr varScale="1">
        <p:scale>
          <a:sx n="10" d="100"/>
          <a:sy n="10" d="100"/>
        </p:scale>
        <p:origin x="2088" y="438"/>
      </p:cViewPr>
      <p:guideLst>
        <p:guide orient="horz" pos="16130"/>
        <p:guide pos="1610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34051" y="8380311"/>
            <a:ext cx="43452574" cy="17827413"/>
          </a:xfrm>
        </p:spPr>
        <p:txBody>
          <a:bodyPr anchor="b"/>
          <a:lstStyle>
            <a:lvl1pPr algn="ctr">
              <a:defRPr sz="33544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90085" y="26895217"/>
            <a:ext cx="38340506" cy="12363023"/>
          </a:xfrm>
        </p:spPr>
        <p:txBody>
          <a:bodyPr/>
          <a:lstStyle>
            <a:lvl1pPr marL="0" indent="0" algn="ctr">
              <a:buNone/>
              <a:defRPr sz="13417"/>
            </a:lvl1pPr>
            <a:lvl2pPr marL="2556022" indent="0" algn="ctr">
              <a:buNone/>
              <a:defRPr sz="11181"/>
            </a:lvl2pPr>
            <a:lvl3pPr marL="5112045" indent="0" algn="ctr">
              <a:buNone/>
              <a:defRPr sz="10063"/>
            </a:lvl3pPr>
            <a:lvl4pPr marL="7668067" indent="0" algn="ctr">
              <a:buNone/>
              <a:defRPr sz="8945"/>
            </a:lvl4pPr>
            <a:lvl5pPr marL="10224089" indent="0" algn="ctr">
              <a:buNone/>
              <a:defRPr sz="8945"/>
            </a:lvl5pPr>
            <a:lvl6pPr marL="12780112" indent="0" algn="ctr">
              <a:buNone/>
              <a:defRPr sz="8945"/>
            </a:lvl6pPr>
            <a:lvl7pPr marL="15336134" indent="0" algn="ctr">
              <a:buNone/>
              <a:defRPr sz="8945"/>
            </a:lvl7pPr>
            <a:lvl8pPr marL="17892156" indent="0" algn="ctr">
              <a:buNone/>
              <a:defRPr sz="8945"/>
            </a:lvl8pPr>
            <a:lvl9pPr marL="20448179" indent="0" algn="ctr">
              <a:buNone/>
              <a:defRPr sz="8945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87819-9D65-478A-B027-7D981BBEA519}" type="datetimeFigureOut">
              <a:rPr lang="cs-CZ" smtClean="0"/>
              <a:t>06.08.2025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DA56D-E9C2-457F-8BA4-04DA2B5F4EA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8251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87819-9D65-478A-B027-7D981BBEA519}" type="datetimeFigureOut">
              <a:rPr lang="cs-CZ" smtClean="0"/>
              <a:t>06.08.2025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DA56D-E9C2-457F-8BA4-04DA2B5F4EA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09681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583236" y="2726267"/>
            <a:ext cx="11022896" cy="43395057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14549" y="2726267"/>
            <a:ext cx="32429678" cy="43395057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87819-9D65-478A-B027-7D981BBEA519}" type="datetimeFigureOut">
              <a:rPr lang="cs-CZ" smtClean="0"/>
              <a:t>06.08.2025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DA56D-E9C2-457F-8BA4-04DA2B5F4EA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0976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87819-9D65-478A-B027-7D981BBEA519}" type="datetimeFigureOut">
              <a:rPr lang="cs-CZ" smtClean="0"/>
              <a:t>06.08.2025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DA56D-E9C2-457F-8BA4-04DA2B5F4EA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5547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87924" y="12766055"/>
            <a:ext cx="44091582" cy="21300436"/>
          </a:xfrm>
        </p:spPr>
        <p:txBody>
          <a:bodyPr anchor="b"/>
          <a:lstStyle>
            <a:lvl1pPr>
              <a:defRPr sz="33544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87924" y="34268002"/>
            <a:ext cx="44091582" cy="11201396"/>
          </a:xfrm>
        </p:spPr>
        <p:txBody>
          <a:bodyPr/>
          <a:lstStyle>
            <a:lvl1pPr marL="0" indent="0">
              <a:buNone/>
              <a:defRPr sz="13417">
                <a:solidFill>
                  <a:schemeClr val="tx1"/>
                </a:solidFill>
              </a:defRPr>
            </a:lvl1pPr>
            <a:lvl2pPr marL="2556022" indent="0">
              <a:buNone/>
              <a:defRPr sz="11181">
                <a:solidFill>
                  <a:schemeClr val="tx1">
                    <a:tint val="75000"/>
                  </a:schemeClr>
                </a:solidFill>
              </a:defRPr>
            </a:lvl2pPr>
            <a:lvl3pPr marL="5112045" indent="0">
              <a:buNone/>
              <a:defRPr sz="10063">
                <a:solidFill>
                  <a:schemeClr val="tx1">
                    <a:tint val="75000"/>
                  </a:schemeClr>
                </a:solidFill>
              </a:defRPr>
            </a:lvl3pPr>
            <a:lvl4pPr marL="7668067" indent="0">
              <a:buNone/>
              <a:defRPr sz="8945">
                <a:solidFill>
                  <a:schemeClr val="tx1">
                    <a:tint val="75000"/>
                  </a:schemeClr>
                </a:solidFill>
              </a:defRPr>
            </a:lvl4pPr>
            <a:lvl5pPr marL="10224089" indent="0">
              <a:buNone/>
              <a:defRPr sz="8945">
                <a:solidFill>
                  <a:schemeClr val="tx1">
                    <a:tint val="75000"/>
                  </a:schemeClr>
                </a:solidFill>
              </a:defRPr>
            </a:lvl5pPr>
            <a:lvl6pPr marL="12780112" indent="0">
              <a:buNone/>
              <a:defRPr sz="8945">
                <a:solidFill>
                  <a:schemeClr val="tx1">
                    <a:tint val="75000"/>
                  </a:schemeClr>
                </a:solidFill>
              </a:defRPr>
            </a:lvl6pPr>
            <a:lvl7pPr marL="15336134" indent="0">
              <a:buNone/>
              <a:defRPr sz="8945">
                <a:solidFill>
                  <a:schemeClr val="tx1">
                    <a:tint val="75000"/>
                  </a:schemeClr>
                </a:solidFill>
              </a:defRPr>
            </a:lvl7pPr>
            <a:lvl8pPr marL="17892156" indent="0">
              <a:buNone/>
              <a:defRPr sz="8945">
                <a:solidFill>
                  <a:schemeClr val="tx1">
                    <a:tint val="75000"/>
                  </a:schemeClr>
                </a:solidFill>
              </a:defRPr>
            </a:lvl8pPr>
            <a:lvl9pPr marL="20448179" indent="0">
              <a:buNone/>
              <a:defRPr sz="894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87819-9D65-478A-B027-7D981BBEA519}" type="datetimeFigureOut">
              <a:rPr lang="cs-CZ" smtClean="0"/>
              <a:t>06.08.2025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DA56D-E9C2-457F-8BA4-04DA2B5F4EA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6133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14546" y="13631334"/>
            <a:ext cx="21726287" cy="3248999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79842" y="13631334"/>
            <a:ext cx="21726287" cy="3248999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87819-9D65-478A-B027-7D981BBEA519}" type="datetimeFigureOut">
              <a:rPr lang="cs-CZ" smtClean="0"/>
              <a:t>06.08.2025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DA56D-E9C2-457F-8BA4-04DA2B5F4EA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13045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1205" y="2726278"/>
            <a:ext cx="44091582" cy="989753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1211" y="12552684"/>
            <a:ext cx="21626438" cy="6151876"/>
          </a:xfrm>
        </p:spPr>
        <p:txBody>
          <a:bodyPr anchor="b"/>
          <a:lstStyle>
            <a:lvl1pPr marL="0" indent="0">
              <a:buNone/>
              <a:defRPr sz="13417" b="1"/>
            </a:lvl1pPr>
            <a:lvl2pPr marL="2556022" indent="0">
              <a:buNone/>
              <a:defRPr sz="11181" b="1"/>
            </a:lvl2pPr>
            <a:lvl3pPr marL="5112045" indent="0">
              <a:buNone/>
              <a:defRPr sz="10063" b="1"/>
            </a:lvl3pPr>
            <a:lvl4pPr marL="7668067" indent="0">
              <a:buNone/>
              <a:defRPr sz="8945" b="1"/>
            </a:lvl4pPr>
            <a:lvl5pPr marL="10224089" indent="0">
              <a:buNone/>
              <a:defRPr sz="8945" b="1"/>
            </a:lvl5pPr>
            <a:lvl6pPr marL="12780112" indent="0">
              <a:buNone/>
              <a:defRPr sz="8945" b="1"/>
            </a:lvl6pPr>
            <a:lvl7pPr marL="15336134" indent="0">
              <a:buNone/>
              <a:defRPr sz="8945" b="1"/>
            </a:lvl7pPr>
            <a:lvl8pPr marL="17892156" indent="0">
              <a:buNone/>
              <a:defRPr sz="8945" b="1"/>
            </a:lvl8pPr>
            <a:lvl9pPr marL="20448179" indent="0">
              <a:buNone/>
              <a:defRPr sz="8945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21211" y="18704560"/>
            <a:ext cx="21626438" cy="2751159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879845" y="12552684"/>
            <a:ext cx="21732945" cy="6151876"/>
          </a:xfrm>
        </p:spPr>
        <p:txBody>
          <a:bodyPr anchor="b"/>
          <a:lstStyle>
            <a:lvl1pPr marL="0" indent="0">
              <a:buNone/>
              <a:defRPr sz="13417" b="1"/>
            </a:lvl1pPr>
            <a:lvl2pPr marL="2556022" indent="0">
              <a:buNone/>
              <a:defRPr sz="11181" b="1"/>
            </a:lvl2pPr>
            <a:lvl3pPr marL="5112045" indent="0">
              <a:buNone/>
              <a:defRPr sz="10063" b="1"/>
            </a:lvl3pPr>
            <a:lvl4pPr marL="7668067" indent="0">
              <a:buNone/>
              <a:defRPr sz="8945" b="1"/>
            </a:lvl4pPr>
            <a:lvl5pPr marL="10224089" indent="0">
              <a:buNone/>
              <a:defRPr sz="8945" b="1"/>
            </a:lvl5pPr>
            <a:lvl6pPr marL="12780112" indent="0">
              <a:buNone/>
              <a:defRPr sz="8945" b="1"/>
            </a:lvl6pPr>
            <a:lvl7pPr marL="15336134" indent="0">
              <a:buNone/>
              <a:defRPr sz="8945" b="1"/>
            </a:lvl7pPr>
            <a:lvl8pPr marL="17892156" indent="0">
              <a:buNone/>
              <a:defRPr sz="8945" b="1"/>
            </a:lvl8pPr>
            <a:lvl9pPr marL="20448179" indent="0">
              <a:buNone/>
              <a:defRPr sz="8945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5879845" y="18704560"/>
            <a:ext cx="21732945" cy="2751159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87819-9D65-478A-B027-7D981BBEA519}" type="datetimeFigureOut">
              <a:rPr lang="cs-CZ" smtClean="0"/>
              <a:t>06.08.2025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DA56D-E9C2-457F-8BA4-04DA2B5F4EA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2821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87819-9D65-478A-B027-7D981BBEA519}" type="datetimeFigureOut">
              <a:rPr lang="cs-CZ" smtClean="0"/>
              <a:t>06.08.2025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DA56D-E9C2-457F-8BA4-04DA2B5F4EA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028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87819-9D65-478A-B027-7D981BBEA519}" type="datetimeFigureOut">
              <a:rPr lang="cs-CZ" smtClean="0"/>
              <a:t>06.08.2025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DA56D-E9C2-457F-8BA4-04DA2B5F4EA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4514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1205" y="3413760"/>
            <a:ext cx="16487748" cy="11948160"/>
          </a:xfrm>
        </p:spPr>
        <p:txBody>
          <a:bodyPr anchor="b"/>
          <a:lstStyle>
            <a:lvl1pPr>
              <a:defRPr sz="1789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32945" y="7372785"/>
            <a:ext cx="25879842" cy="36389733"/>
          </a:xfrm>
        </p:spPr>
        <p:txBody>
          <a:bodyPr/>
          <a:lstStyle>
            <a:lvl1pPr>
              <a:defRPr sz="17890"/>
            </a:lvl1pPr>
            <a:lvl2pPr>
              <a:defRPr sz="15654"/>
            </a:lvl2pPr>
            <a:lvl3pPr>
              <a:defRPr sz="13417"/>
            </a:lvl3pPr>
            <a:lvl4pPr>
              <a:defRPr sz="11181"/>
            </a:lvl4pPr>
            <a:lvl5pPr>
              <a:defRPr sz="11181"/>
            </a:lvl5pPr>
            <a:lvl6pPr>
              <a:defRPr sz="11181"/>
            </a:lvl6pPr>
            <a:lvl7pPr>
              <a:defRPr sz="11181"/>
            </a:lvl7pPr>
            <a:lvl8pPr>
              <a:defRPr sz="11181"/>
            </a:lvl8pPr>
            <a:lvl9pPr>
              <a:defRPr sz="11181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1205" y="15361920"/>
            <a:ext cx="16487748" cy="28459857"/>
          </a:xfrm>
        </p:spPr>
        <p:txBody>
          <a:bodyPr/>
          <a:lstStyle>
            <a:lvl1pPr marL="0" indent="0">
              <a:buNone/>
              <a:defRPr sz="8945"/>
            </a:lvl1pPr>
            <a:lvl2pPr marL="2556022" indent="0">
              <a:buNone/>
              <a:defRPr sz="7827"/>
            </a:lvl2pPr>
            <a:lvl3pPr marL="5112045" indent="0">
              <a:buNone/>
              <a:defRPr sz="6709"/>
            </a:lvl3pPr>
            <a:lvl4pPr marL="7668067" indent="0">
              <a:buNone/>
              <a:defRPr sz="5591"/>
            </a:lvl4pPr>
            <a:lvl5pPr marL="10224089" indent="0">
              <a:buNone/>
              <a:defRPr sz="5591"/>
            </a:lvl5pPr>
            <a:lvl6pPr marL="12780112" indent="0">
              <a:buNone/>
              <a:defRPr sz="5591"/>
            </a:lvl6pPr>
            <a:lvl7pPr marL="15336134" indent="0">
              <a:buNone/>
              <a:defRPr sz="5591"/>
            </a:lvl7pPr>
            <a:lvl8pPr marL="17892156" indent="0">
              <a:buNone/>
              <a:defRPr sz="5591"/>
            </a:lvl8pPr>
            <a:lvl9pPr marL="20448179" indent="0">
              <a:buNone/>
              <a:defRPr sz="559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87819-9D65-478A-B027-7D981BBEA519}" type="datetimeFigureOut">
              <a:rPr lang="cs-CZ" smtClean="0"/>
              <a:t>06.08.2025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DA56D-E9C2-457F-8BA4-04DA2B5F4EA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9005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1205" y="3413760"/>
            <a:ext cx="16487748" cy="11948160"/>
          </a:xfrm>
        </p:spPr>
        <p:txBody>
          <a:bodyPr anchor="b"/>
          <a:lstStyle>
            <a:lvl1pPr>
              <a:defRPr sz="1789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732945" y="7372785"/>
            <a:ext cx="25879842" cy="36389733"/>
          </a:xfrm>
        </p:spPr>
        <p:txBody>
          <a:bodyPr anchor="t"/>
          <a:lstStyle>
            <a:lvl1pPr marL="0" indent="0">
              <a:buNone/>
              <a:defRPr sz="17890"/>
            </a:lvl1pPr>
            <a:lvl2pPr marL="2556022" indent="0">
              <a:buNone/>
              <a:defRPr sz="15654"/>
            </a:lvl2pPr>
            <a:lvl3pPr marL="5112045" indent="0">
              <a:buNone/>
              <a:defRPr sz="13417"/>
            </a:lvl3pPr>
            <a:lvl4pPr marL="7668067" indent="0">
              <a:buNone/>
              <a:defRPr sz="11181"/>
            </a:lvl4pPr>
            <a:lvl5pPr marL="10224089" indent="0">
              <a:buNone/>
              <a:defRPr sz="11181"/>
            </a:lvl5pPr>
            <a:lvl6pPr marL="12780112" indent="0">
              <a:buNone/>
              <a:defRPr sz="11181"/>
            </a:lvl6pPr>
            <a:lvl7pPr marL="15336134" indent="0">
              <a:buNone/>
              <a:defRPr sz="11181"/>
            </a:lvl7pPr>
            <a:lvl8pPr marL="17892156" indent="0">
              <a:buNone/>
              <a:defRPr sz="11181"/>
            </a:lvl8pPr>
            <a:lvl9pPr marL="20448179" indent="0">
              <a:buNone/>
              <a:defRPr sz="11181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1205" y="15361920"/>
            <a:ext cx="16487748" cy="28459857"/>
          </a:xfrm>
        </p:spPr>
        <p:txBody>
          <a:bodyPr/>
          <a:lstStyle>
            <a:lvl1pPr marL="0" indent="0">
              <a:buNone/>
              <a:defRPr sz="8945"/>
            </a:lvl1pPr>
            <a:lvl2pPr marL="2556022" indent="0">
              <a:buNone/>
              <a:defRPr sz="7827"/>
            </a:lvl2pPr>
            <a:lvl3pPr marL="5112045" indent="0">
              <a:buNone/>
              <a:defRPr sz="6709"/>
            </a:lvl3pPr>
            <a:lvl4pPr marL="7668067" indent="0">
              <a:buNone/>
              <a:defRPr sz="5591"/>
            </a:lvl4pPr>
            <a:lvl5pPr marL="10224089" indent="0">
              <a:buNone/>
              <a:defRPr sz="5591"/>
            </a:lvl5pPr>
            <a:lvl6pPr marL="12780112" indent="0">
              <a:buNone/>
              <a:defRPr sz="5591"/>
            </a:lvl6pPr>
            <a:lvl7pPr marL="15336134" indent="0">
              <a:buNone/>
              <a:defRPr sz="5591"/>
            </a:lvl7pPr>
            <a:lvl8pPr marL="17892156" indent="0">
              <a:buNone/>
              <a:defRPr sz="5591"/>
            </a:lvl8pPr>
            <a:lvl9pPr marL="20448179" indent="0">
              <a:buNone/>
              <a:defRPr sz="559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87819-9D65-478A-B027-7D981BBEA519}" type="datetimeFigureOut">
              <a:rPr lang="cs-CZ" smtClean="0"/>
              <a:t>06.08.2025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DA56D-E9C2-457F-8BA4-04DA2B5F4EA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6786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14547" y="2726278"/>
            <a:ext cx="44091582" cy="98975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14547" y="13631334"/>
            <a:ext cx="44091582" cy="324899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14546" y="47460758"/>
            <a:ext cx="11502152" cy="27262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0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887819-9D65-478A-B027-7D981BBEA519}" type="datetimeFigureOut">
              <a:rPr lang="cs-CZ" smtClean="0"/>
              <a:t>06.08.2025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933724" y="47460758"/>
            <a:ext cx="17253228" cy="27262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0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103977" y="47460758"/>
            <a:ext cx="11502152" cy="27262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0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4DA56D-E9C2-457F-8BA4-04DA2B5F4EA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72467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5112045" rtl="0" eaLnBrk="1" latinLnBrk="0" hangingPunct="1">
        <a:lnSpc>
          <a:spcPct val="90000"/>
        </a:lnSpc>
        <a:spcBef>
          <a:spcPct val="0"/>
        </a:spcBef>
        <a:buNone/>
        <a:defRPr sz="2459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78011" indent="-1278011" algn="l" defTabSz="5112045" rtl="0" eaLnBrk="1" latinLnBrk="0" hangingPunct="1">
        <a:lnSpc>
          <a:spcPct val="90000"/>
        </a:lnSpc>
        <a:spcBef>
          <a:spcPts val="5591"/>
        </a:spcBef>
        <a:buFont typeface="Arial" panose="020B0604020202020204" pitchFamily="34" charset="0"/>
        <a:buChar char="•"/>
        <a:defRPr sz="15654" kern="1200">
          <a:solidFill>
            <a:schemeClr val="tx1"/>
          </a:solidFill>
          <a:latin typeface="+mn-lt"/>
          <a:ea typeface="+mn-ea"/>
          <a:cs typeface="+mn-cs"/>
        </a:defRPr>
      </a:lvl1pPr>
      <a:lvl2pPr marL="3834033" indent="-1278011" algn="l" defTabSz="5112045" rtl="0" eaLnBrk="1" latinLnBrk="0" hangingPunct="1">
        <a:lnSpc>
          <a:spcPct val="90000"/>
        </a:lnSpc>
        <a:spcBef>
          <a:spcPts val="2795"/>
        </a:spcBef>
        <a:buFont typeface="Arial" panose="020B0604020202020204" pitchFamily="34" charset="0"/>
        <a:buChar char="•"/>
        <a:defRPr sz="13417" kern="1200">
          <a:solidFill>
            <a:schemeClr val="tx1"/>
          </a:solidFill>
          <a:latin typeface="+mn-lt"/>
          <a:ea typeface="+mn-ea"/>
          <a:cs typeface="+mn-cs"/>
        </a:defRPr>
      </a:lvl2pPr>
      <a:lvl3pPr marL="6390056" indent="-1278011" algn="l" defTabSz="5112045" rtl="0" eaLnBrk="1" latinLnBrk="0" hangingPunct="1">
        <a:lnSpc>
          <a:spcPct val="90000"/>
        </a:lnSpc>
        <a:spcBef>
          <a:spcPts val="2795"/>
        </a:spcBef>
        <a:buFont typeface="Arial" panose="020B0604020202020204" pitchFamily="34" charset="0"/>
        <a:buChar char="•"/>
        <a:defRPr sz="11181" kern="1200">
          <a:solidFill>
            <a:schemeClr val="tx1"/>
          </a:solidFill>
          <a:latin typeface="+mn-lt"/>
          <a:ea typeface="+mn-ea"/>
          <a:cs typeface="+mn-cs"/>
        </a:defRPr>
      </a:lvl3pPr>
      <a:lvl4pPr marL="8946078" indent="-1278011" algn="l" defTabSz="5112045" rtl="0" eaLnBrk="1" latinLnBrk="0" hangingPunct="1">
        <a:lnSpc>
          <a:spcPct val="90000"/>
        </a:lnSpc>
        <a:spcBef>
          <a:spcPts val="2795"/>
        </a:spcBef>
        <a:buFont typeface="Arial" panose="020B0604020202020204" pitchFamily="34" charset="0"/>
        <a:buChar char="•"/>
        <a:defRPr sz="10063" kern="1200">
          <a:solidFill>
            <a:schemeClr val="tx1"/>
          </a:solidFill>
          <a:latin typeface="+mn-lt"/>
          <a:ea typeface="+mn-ea"/>
          <a:cs typeface="+mn-cs"/>
        </a:defRPr>
      </a:lvl4pPr>
      <a:lvl5pPr marL="11502100" indent="-1278011" algn="l" defTabSz="5112045" rtl="0" eaLnBrk="1" latinLnBrk="0" hangingPunct="1">
        <a:lnSpc>
          <a:spcPct val="90000"/>
        </a:lnSpc>
        <a:spcBef>
          <a:spcPts val="2795"/>
        </a:spcBef>
        <a:buFont typeface="Arial" panose="020B0604020202020204" pitchFamily="34" charset="0"/>
        <a:buChar char="•"/>
        <a:defRPr sz="10063" kern="1200">
          <a:solidFill>
            <a:schemeClr val="tx1"/>
          </a:solidFill>
          <a:latin typeface="+mn-lt"/>
          <a:ea typeface="+mn-ea"/>
          <a:cs typeface="+mn-cs"/>
        </a:defRPr>
      </a:lvl5pPr>
      <a:lvl6pPr marL="14058123" indent="-1278011" algn="l" defTabSz="5112045" rtl="0" eaLnBrk="1" latinLnBrk="0" hangingPunct="1">
        <a:lnSpc>
          <a:spcPct val="90000"/>
        </a:lnSpc>
        <a:spcBef>
          <a:spcPts val="2795"/>
        </a:spcBef>
        <a:buFont typeface="Arial" panose="020B0604020202020204" pitchFamily="34" charset="0"/>
        <a:buChar char="•"/>
        <a:defRPr sz="10063" kern="1200">
          <a:solidFill>
            <a:schemeClr val="tx1"/>
          </a:solidFill>
          <a:latin typeface="+mn-lt"/>
          <a:ea typeface="+mn-ea"/>
          <a:cs typeface="+mn-cs"/>
        </a:defRPr>
      </a:lvl6pPr>
      <a:lvl7pPr marL="16614145" indent="-1278011" algn="l" defTabSz="5112045" rtl="0" eaLnBrk="1" latinLnBrk="0" hangingPunct="1">
        <a:lnSpc>
          <a:spcPct val="90000"/>
        </a:lnSpc>
        <a:spcBef>
          <a:spcPts val="2795"/>
        </a:spcBef>
        <a:buFont typeface="Arial" panose="020B0604020202020204" pitchFamily="34" charset="0"/>
        <a:buChar char="•"/>
        <a:defRPr sz="10063" kern="1200">
          <a:solidFill>
            <a:schemeClr val="tx1"/>
          </a:solidFill>
          <a:latin typeface="+mn-lt"/>
          <a:ea typeface="+mn-ea"/>
          <a:cs typeface="+mn-cs"/>
        </a:defRPr>
      </a:lvl7pPr>
      <a:lvl8pPr marL="19170167" indent="-1278011" algn="l" defTabSz="5112045" rtl="0" eaLnBrk="1" latinLnBrk="0" hangingPunct="1">
        <a:lnSpc>
          <a:spcPct val="90000"/>
        </a:lnSpc>
        <a:spcBef>
          <a:spcPts val="2795"/>
        </a:spcBef>
        <a:buFont typeface="Arial" panose="020B0604020202020204" pitchFamily="34" charset="0"/>
        <a:buChar char="•"/>
        <a:defRPr sz="10063" kern="1200">
          <a:solidFill>
            <a:schemeClr val="tx1"/>
          </a:solidFill>
          <a:latin typeface="+mn-lt"/>
          <a:ea typeface="+mn-ea"/>
          <a:cs typeface="+mn-cs"/>
        </a:defRPr>
      </a:lvl8pPr>
      <a:lvl9pPr marL="21726190" indent="-1278011" algn="l" defTabSz="5112045" rtl="0" eaLnBrk="1" latinLnBrk="0" hangingPunct="1">
        <a:lnSpc>
          <a:spcPct val="90000"/>
        </a:lnSpc>
        <a:spcBef>
          <a:spcPts val="2795"/>
        </a:spcBef>
        <a:buFont typeface="Arial" panose="020B0604020202020204" pitchFamily="34" charset="0"/>
        <a:buChar char="•"/>
        <a:defRPr sz="100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12045" rtl="0" eaLnBrk="1" latinLnBrk="0" hangingPunct="1">
        <a:defRPr sz="10063" kern="1200">
          <a:solidFill>
            <a:schemeClr val="tx1"/>
          </a:solidFill>
          <a:latin typeface="+mn-lt"/>
          <a:ea typeface="+mn-ea"/>
          <a:cs typeface="+mn-cs"/>
        </a:defRPr>
      </a:lvl1pPr>
      <a:lvl2pPr marL="2556022" algn="l" defTabSz="5112045" rtl="0" eaLnBrk="1" latinLnBrk="0" hangingPunct="1">
        <a:defRPr sz="10063" kern="1200">
          <a:solidFill>
            <a:schemeClr val="tx1"/>
          </a:solidFill>
          <a:latin typeface="+mn-lt"/>
          <a:ea typeface="+mn-ea"/>
          <a:cs typeface="+mn-cs"/>
        </a:defRPr>
      </a:lvl2pPr>
      <a:lvl3pPr marL="5112045" algn="l" defTabSz="5112045" rtl="0" eaLnBrk="1" latinLnBrk="0" hangingPunct="1">
        <a:defRPr sz="10063" kern="1200">
          <a:solidFill>
            <a:schemeClr val="tx1"/>
          </a:solidFill>
          <a:latin typeface="+mn-lt"/>
          <a:ea typeface="+mn-ea"/>
          <a:cs typeface="+mn-cs"/>
        </a:defRPr>
      </a:lvl3pPr>
      <a:lvl4pPr marL="7668067" algn="l" defTabSz="5112045" rtl="0" eaLnBrk="1" latinLnBrk="0" hangingPunct="1">
        <a:defRPr sz="10063" kern="1200">
          <a:solidFill>
            <a:schemeClr val="tx1"/>
          </a:solidFill>
          <a:latin typeface="+mn-lt"/>
          <a:ea typeface="+mn-ea"/>
          <a:cs typeface="+mn-cs"/>
        </a:defRPr>
      </a:lvl4pPr>
      <a:lvl5pPr marL="10224089" algn="l" defTabSz="5112045" rtl="0" eaLnBrk="1" latinLnBrk="0" hangingPunct="1">
        <a:defRPr sz="10063" kern="1200">
          <a:solidFill>
            <a:schemeClr val="tx1"/>
          </a:solidFill>
          <a:latin typeface="+mn-lt"/>
          <a:ea typeface="+mn-ea"/>
          <a:cs typeface="+mn-cs"/>
        </a:defRPr>
      </a:lvl5pPr>
      <a:lvl6pPr marL="12780112" algn="l" defTabSz="5112045" rtl="0" eaLnBrk="1" latinLnBrk="0" hangingPunct="1">
        <a:defRPr sz="10063" kern="1200">
          <a:solidFill>
            <a:schemeClr val="tx1"/>
          </a:solidFill>
          <a:latin typeface="+mn-lt"/>
          <a:ea typeface="+mn-ea"/>
          <a:cs typeface="+mn-cs"/>
        </a:defRPr>
      </a:lvl6pPr>
      <a:lvl7pPr marL="15336134" algn="l" defTabSz="5112045" rtl="0" eaLnBrk="1" latinLnBrk="0" hangingPunct="1">
        <a:defRPr sz="10063" kern="1200">
          <a:solidFill>
            <a:schemeClr val="tx1"/>
          </a:solidFill>
          <a:latin typeface="+mn-lt"/>
          <a:ea typeface="+mn-ea"/>
          <a:cs typeface="+mn-cs"/>
        </a:defRPr>
      </a:lvl7pPr>
      <a:lvl8pPr marL="17892156" algn="l" defTabSz="5112045" rtl="0" eaLnBrk="1" latinLnBrk="0" hangingPunct="1">
        <a:defRPr sz="10063" kern="1200">
          <a:solidFill>
            <a:schemeClr val="tx1"/>
          </a:solidFill>
          <a:latin typeface="+mn-lt"/>
          <a:ea typeface="+mn-ea"/>
          <a:cs typeface="+mn-cs"/>
        </a:defRPr>
      </a:lvl8pPr>
      <a:lvl9pPr marL="20448179" algn="l" defTabSz="5112045" rtl="0" eaLnBrk="1" latinLnBrk="0" hangingPunct="1">
        <a:defRPr sz="100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>
            <a:extLst>
              <a:ext uri="{FF2B5EF4-FFF2-40B4-BE49-F238E27FC236}">
                <a16:creationId xmlns:a16="http://schemas.microsoft.com/office/drawing/2014/main" id="{98B9F76D-BFF8-44EF-A7AE-1C8D7F3CE455}"/>
              </a:ext>
            </a:extLst>
          </p:cNvPr>
          <p:cNvSpPr/>
          <p:nvPr/>
        </p:nvSpPr>
        <p:spPr>
          <a:xfrm>
            <a:off x="22150691" y="36778796"/>
            <a:ext cx="3988708" cy="6515418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38" tIns="45719" rIns="91438" bIns="4571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794" dirty="0">
              <a:solidFill>
                <a:srgbClr val="8A0000"/>
              </a:solidFill>
            </a:endParaRP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501BA695-13A0-46D0-87B7-21402A78859D}"/>
              </a:ext>
            </a:extLst>
          </p:cNvPr>
          <p:cNvSpPr txBox="1"/>
          <p:nvPr/>
        </p:nvSpPr>
        <p:spPr>
          <a:xfrm>
            <a:off x="8234244" y="125596"/>
            <a:ext cx="34747197" cy="2400657"/>
          </a:xfrm>
          <a:prstGeom prst="rect">
            <a:avLst/>
          </a:prstGeom>
          <a:solidFill>
            <a:srgbClr val="8A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15000" b="1" dirty="0">
                <a:solidFill>
                  <a:schemeClr val="bg1"/>
                </a:solidFill>
              </a:rPr>
              <a:t>Organizační struktura ÚHKT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C91374E2-7D92-4883-AFE0-B16C61C12075}"/>
              </a:ext>
            </a:extLst>
          </p:cNvPr>
          <p:cNvSpPr txBox="1"/>
          <p:nvPr/>
        </p:nvSpPr>
        <p:spPr>
          <a:xfrm>
            <a:off x="22315509" y="2599678"/>
            <a:ext cx="6489690" cy="1015214"/>
          </a:xfrm>
          <a:prstGeom prst="rect">
            <a:avLst/>
          </a:prstGeom>
          <a:solidFill>
            <a:srgbClr val="8A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5997" b="1" dirty="0">
                <a:solidFill>
                  <a:schemeClr val="bg1"/>
                </a:solidFill>
              </a:rPr>
              <a:t>Úsek ředitele ÚHKT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86F874EC-FCFD-4328-98EF-11C197105286}"/>
              </a:ext>
            </a:extLst>
          </p:cNvPr>
          <p:cNvSpPr txBox="1"/>
          <p:nvPr/>
        </p:nvSpPr>
        <p:spPr>
          <a:xfrm>
            <a:off x="957452" y="10431840"/>
            <a:ext cx="3810676" cy="708335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4003" b="1" dirty="0"/>
              <a:t>Klinický úsek</a:t>
            </a: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434393E0-6F8F-498C-8F62-A1EF8B6CAED2}"/>
              </a:ext>
            </a:extLst>
          </p:cNvPr>
          <p:cNvSpPr txBox="1"/>
          <p:nvPr/>
        </p:nvSpPr>
        <p:spPr>
          <a:xfrm>
            <a:off x="9862405" y="10420085"/>
            <a:ext cx="3817885" cy="1940339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4003" b="1" dirty="0"/>
              <a:t>Úsek pro ošetřovatelskou péči</a:t>
            </a: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8B8E6310-DED3-411B-84F6-0037CDFB4B6B}"/>
              </a:ext>
            </a:extLst>
          </p:cNvPr>
          <p:cNvSpPr txBox="1"/>
          <p:nvPr/>
        </p:nvSpPr>
        <p:spPr>
          <a:xfrm>
            <a:off x="13830497" y="10422724"/>
            <a:ext cx="3810676" cy="1324337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4003" b="1" dirty="0"/>
              <a:t>Transfuziologický úsek</a:t>
            </a: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031572EA-F123-480B-A2AF-F7EBDB7957CC}"/>
              </a:ext>
            </a:extLst>
          </p:cNvPr>
          <p:cNvSpPr txBox="1"/>
          <p:nvPr/>
        </p:nvSpPr>
        <p:spPr>
          <a:xfrm>
            <a:off x="17726657" y="10413499"/>
            <a:ext cx="3810676" cy="1324337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4003" b="1" dirty="0"/>
              <a:t>Úsek pro vědu, výzkum a vývoj</a:t>
            </a:r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E1633164-35B8-4E67-B97F-9556E80EFF05}"/>
              </a:ext>
            </a:extLst>
          </p:cNvPr>
          <p:cNvSpPr txBox="1"/>
          <p:nvPr/>
        </p:nvSpPr>
        <p:spPr>
          <a:xfrm>
            <a:off x="21670819" y="10410900"/>
            <a:ext cx="3817885" cy="1940339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4003" b="1" dirty="0"/>
              <a:t>Úsek pro akreditace a kvalitu</a:t>
            </a:r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80C69F70-9C31-40C6-AA7B-5AA980BC8BE7}"/>
              </a:ext>
            </a:extLst>
          </p:cNvPr>
          <p:cNvSpPr txBox="1"/>
          <p:nvPr/>
        </p:nvSpPr>
        <p:spPr>
          <a:xfrm>
            <a:off x="25632790" y="10410899"/>
            <a:ext cx="3873925" cy="1324337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4003" b="1" dirty="0"/>
              <a:t>Úsek pro ekonomiku</a:t>
            </a:r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4AE75DEB-AD3B-4DC8-B368-3DFB72773CC0}"/>
              </a:ext>
            </a:extLst>
          </p:cNvPr>
          <p:cNvSpPr txBox="1"/>
          <p:nvPr/>
        </p:nvSpPr>
        <p:spPr>
          <a:xfrm>
            <a:off x="29640201" y="10410904"/>
            <a:ext cx="3810676" cy="1324337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4003" b="1" dirty="0"/>
              <a:t>Úsek pro provoz a investice</a:t>
            </a:r>
          </a:p>
        </p:txBody>
      </p:sp>
      <p:sp>
        <p:nvSpPr>
          <p:cNvPr id="14" name="TextovéPole 13">
            <a:extLst>
              <a:ext uri="{FF2B5EF4-FFF2-40B4-BE49-F238E27FC236}">
                <a16:creationId xmlns:a16="http://schemas.microsoft.com/office/drawing/2014/main" id="{27EC05F5-E617-4960-95EC-BF75772B36F9}"/>
              </a:ext>
            </a:extLst>
          </p:cNvPr>
          <p:cNvSpPr txBox="1"/>
          <p:nvPr/>
        </p:nvSpPr>
        <p:spPr>
          <a:xfrm>
            <a:off x="33658667" y="10410549"/>
            <a:ext cx="3810676" cy="1324337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4003" b="1" dirty="0"/>
              <a:t>Úsek pro vzdělávání</a:t>
            </a:r>
          </a:p>
        </p:txBody>
      </p:sp>
      <p:sp>
        <p:nvSpPr>
          <p:cNvPr id="16" name="TextovéPole 15">
            <a:extLst>
              <a:ext uri="{FF2B5EF4-FFF2-40B4-BE49-F238E27FC236}">
                <a16:creationId xmlns:a16="http://schemas.microsoft.com/office/drawing/2014/main" id="{A6601C62-12EA-4998-86BA-6F0F88B3A932}"/>
              </a:ext>
            </a:extLst>
          </p:cNvPr>
          <p:cNvSpPr txBox="1"/>
          <p:nvPr/>
        </p:nvSpPr>
        <p:spPr>
          <a:xfrm>
            <a:off x="15269708" y="2715470"/>
            <a:ext cx="5570949" cy="708335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4003" b="1" dirty="0"/>
              <a:t>Odbor zástupce ředitele</a:t>
            </a:r>
          </a:p>
        </p:txBody>
      </p:sp>
      <p:sp>
        <p:nvSpPr>
          <p:cNvPr id="17" name="TextovéPole 16">
            <a:extLst>
              <a:ext uri="{FF2B5EF4-FFF2-40B4-BE49-F238E27FC236}">
                <a16:creationId xmlns:a16="http://schemas.microsoft.com/office/drawing/2014/main" id="{5B8F8907-C5F0-431B-BF26-3C3FAC9B1446}"/>
              </a:ext>
            </a:extLst>
          </p:cNvPr>
          <p:cNvSpPr txBox="1"/>
          <p:nvPr/>
        </p:nvSpPr>
        <p:spPr>
          <a:xfrm>
            <a:off x="12304308" y="4307678"/>
            <a:ext cx="5570949" cy="585673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6" b="1" dirty="0"/>
              <a:t>Sekretariát ředitele</a:t>
            </a:r>
          </a:p>
        </p:txBody>
      </p:sp>
      <p:sp>
        <p:nvSpPr>
          <p:cNvPr id="19" name="TextovéPole 18">
            <a:extLst>
              <a:ext uri="{FF2B5EF4-FFF2-40B4-BE49-F238E27FC236}">
                <a16:creationId xmlns:a16="http://schemas.microsoft.com/office/drawing/2014/main" id="{17CE1D78-54AE-41E4-81EE-F334F68FC52F}"/>
              </a:ext>
            </a:extLst>
          </p:cNvPr>
          <p:cNvSpPr txBox="1"/>
          <p:nvPr/>
        </p:nvSpPr>
        <p:spPr>
          <a:xfrm>
            <a:off x="12304307" y="5281752"/>
            <a:ext cx="5570949" cy="1079013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6" b="1"/>
              <a:t>Středisko vědeckých </a:t>
            </a:r>
            <a:r>
              <a:rPr lang="cs-CZ" sz="3206" b="1" dirty="0"/>
              <a:t>lékařských informací</a:t>
            </a:r>
          </a:p>
        </p:txBody>
      </p:sp>
      <p:sp>
        <p:nvSpPr>
          <p:cNvPr id="20" name="TextovéPole 19">
            <a:extLst>
              <a:ext uri="{FF2B5EF4-FFF2-40B4-BE49-F238E27FC236}">
                <a16:creationId xmlns:a16="http://schemas.microsoft.com/office/drawing/2014/main" id="{7A90C405-AE72-4F2E-9BCA-ED2B911F2DD6}"/>
              </a:ext>
            </a:extLst>
          </p:cNvPr>
          <p:cNvSpPr txBox="1"/>
          <p:nvPr/>
        </p:nvSpPr>
        <p:spPr>
          <a:xfrm>
            <a:off x="28392481" y="4568657"/>
            <a:ext cx="5570949" cy="1079013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6" b="1" dirty="0"/>
              <a:t>Ústav biomedicínských technologií</a:t>
            </a:r>
          </a:p>
        </p:txBody>
      </p:sp>
      <p:sp>
        <p:nvSpPr>
          <p:cNvPr id="21" name="TextovéPole 20">
            <a:extLst>
              <a:ext uri="{FF2B5EF4-FFF2-40B4-BE49-F238E27FC236}">
                <a16:creationId xmlns:a16="http://schemas.microsoft.com/office/drawing/2014/main" id="{86C24643-3B2A-45BF-96DD-8F9AA12D8582}"/>
              </a:ext>
            </a:extLst>
          </p:cNvPr>
          <p:cNvSpPr txBox="1"/>
          <p:nvPr/>
        </p:nvSpPr>
        <p:spPr>
          <a:xfrm>
            <a:off x="28392481" y="5776981"/>
            <a:ext cx="5570949" cy="585673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6" b="1" dirty="0"/>
              <a:t>Referát pro komunikaci</a:t>
            </a:r>
          </a:p>
        </p:txBody>
      </p:sp>
      <p:sp>
        <p:nvSpPr>
          <p:cNvPr id="22" name="TextovéPole 21">
            <a:extLst>
              <a:ext uri="{FF2B5EF4-FFF2-40B4-BE49-F238E27FC236}">
                <a16:creationId xmlns:a16="http://schemas.microsoft.com/office/drawing/2014/main" id="{46B5339E-0BFA-41EE-9F9E-F4966B428753}"/>
              </a:ext>
            </a:extLst>
          </p:cNvPr>
          <p:cNvSpPr txBox="1"/>
          <p:nvPr/>
        </p:nvSpPr>
        <p:spPr>
          <a:xfrm>
            <a:off x="28380770" y="6496725"/>
            <a:ext cx="5580936" cy="1079013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6" b="1" dirty="0"/>
              <a:t>Referát pro ochranu osobních údajů</a:t>
            </a:r>
          </a:p>
        </p:txBody>
      </p:sp>
      <p:sp>
        <p:nvSpPr>
          <p:cNvPr id="23" name="TextovéPole 22">
            <a:extLst>
              <a:ext uri="{FF2B5EF4-FFF2-40B4-BE49-F238E27FC236}">
                <a16:creationId xmlns:a16="http://schemas.microsoft.com/office/drawing/2014/main" id="{893637E3-0F15-4480-A829-9206A0D560F2}"/>
              </a:ext>
            </a:extLst>
          </p:cNvPr>
          <p:cNvSpPr txBox="1"/>
          <p:nvPr/>
        </p:nvSpPr>
        <p:spPr>
          <a:xfrm>
            <a:off x="35445324" y="6808289"/>
            <a:ext cx="5570949" cy="585673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6" b="1" dirty="0"/>
              <a:t>Centrum transferu technologií</a:t>
            </a:r>
          </a:p>
        </p:txBody>
      </p:sp>
      <p:sp>
        <p:nvSpPr>
          <p:cNvPr id="24" name="TextovéPole 23">
            <a:extLst>
              <a:ext uri="{FF2B5EF4-FFF2-40B4-BE49-F238E27FC236}">
                <a16:creationId xmlns:a16="http://schemas.microsoft.com/office/drawing/2014/main" id="{176EC331-814F-42F3-982C-3CD23AE90BEC}"/>
              </a:ext>
            </a:extLst>
          </p:cNvPr>
          <p:cNvSpPr txBox="1"/>
          <p:nvPr/>
        </p:nvSpPr>
        <p:spPr>
          <a:xfrm>
            <a:off x="35445324" y="7471684"/>
            <a:ext cx="5570949" cy="585673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6" b="1" dirty="0"/>
              <a:t>Etická komise</a:t>
            </a:r>
          </a:p>
        </p:txBody>
      </p:sp>
      <p:sp>
        <p:nvSpPr>
          <p:cNvPr id="25" name="TextovéPole 24">
            <a:extLst>
              <a:ext uri="{FF2B5EF4-FFF2-40B4-BE49-F238E27FC236}">
                <a16:creationId xmlns:a16="http://schemas.microsoft.com/office/drawing/2014/main" id="{292C7C1B-9D48-4B4C-B174-B18B2D034635}"/>
              </a:ext>
            </a:extLst>
          </p:cNvPr>
          <p:cNvSpPr txBox="1"/>
          <p:nvPr/>
        </p:nvSpPr>
        <p:spPr>
          <a:xfrm>
            <a:off x="35424414" y="3516839"/>
            <a:ext cx="5570949" cy="585673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6" b="1" dirty="0"/>
              <a:t>Sbor poradců</a:t>
            </a:r>
          </a:p>
        </p:txBody>
      </p:sp>
      <p:sp>
        <p:nvSpPr>
          <p:cNvPr id="26" name="TextovéPole 25">
            <a:extLst>
              <a:ext uri="{FF2B5EF4-FFF2-40B4-BE49-F238E27FC236}">
                <a16:creationId xmlns:a16="http://schemas.microsoft.com/office/drawing/2014/main" id="{9C8210D8-BACC-4C2F-B3B1-72424892BCCB}"/>
              </a:ext>
            </a:extLst>
          </p:cNvPr>
          <p:cNvSpPr txBox="1"/>
          <p:nvPr/>
        </p:nvSpPr>
        <p:spPr>
          <a:xfrm>
            <a:off x="35424414" y="4171146"/>
            <a:ext cx="5570949" cy="585673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6" b="1" dirty="0"/>
              <a:t>Interní audit</a:t>
            </a:r>
          </a:p>
        </p:txBody>
      </p:sp>
      <p:sp>
        <p:nvSpPr>
          <p:cNvPr id="27" name="TextovéPole 26">
            <a:extLst>
              <a:ext uri="{FF2B5EF4-FFF2-40B4-BE49-F238E27FC236}">
                <a16:creationId xmlns:a16="http://schemas.microsoft.com/office/drawing/2014/main" id="{F8650998-FB4C-4790-943D-35FA8A1762D7}"/>
              </a:ext>
            </a:extLst>
          </p:cNvPr>
          <p:cNvSpPr txBox="1"/>
          <p:nvPr/>
        </p:nvSpPr>
        <p:spPr>
          <a:xfrm>
            <a:off x="35424414" y="4843692"/>
            <a:ext cx="5570949" cy="585673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6" b="1" dirty="0"/>
              <a:t>Vědecká rada</a:t>
            </a:r>
          </a:p>
        </p:txBody>
      </p:sp>
      <p:sp>
        <p:nvSpPr>
          <p:cNvPr id="29" name="TextovéPole 28">
            <a:extLst>
              <a:ext uri="{FF2B5EF4-FFF2-40B4-BE49-F238E27FC236}">
                <a16:creationId xmlns:a16="http://schemas.microsoft.com/office/drawing/2014/main" id="{1E552A83-2890-4E00-9D2A-D680F91D057A}"/>
              </a:ext>
            </a:extLst>
          </p:cNvPr>
          <p:cNvSpPr txBox="1"/>
          <p:nvPr/>
        </p:nvSpPr>
        <p:spPr>
          <a:xfrm>
            <a:off x="34070269" y="12101112"/>
            <a:ext cx="3340694" cy="1079013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6" b="1" dirty="0"/>
              <a:t>Oddělení vzdělávání</a:t>
            </a:r>
          </a:p>
        </p:txBody>
      </p:sp>
      <p:sp>
        <p:nvSpPr>
          <p:cNvPr id="30" name="TextovéPole 29">
            <a:extLst>
              <a:ext uri="{FF2B5EF4-FFF2-40B4-BE49-F238E27FC236}">
                <a16:creationId xmlns:a16="http://schemas.microsoft.com/office/drawing/2014/main" id="{FA34D727-B4D1-4773-BEC2-3CDEBE56FBB4}"/>
              </a:ext>
            </a:extLst>
          </p:cNvPr>
          <p:cNvSpPr txBox="1"/>
          <p:nvPr/>
        </p:nvSpPr>
        <p:spPr>
          <a:xfrm>
            <a:off x="30095036" y="12916945"/>
            <a:ext cx="3348268" cy="1572354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6" b="1" dirty="0"/>
              <a:t>Oddělení veřejných zakázek a obchodu</a:t>
            </a:r>
          </a:p>
        </p:txBody>
      </p:sp>
      <p:sp>
        <p:nvSpPr>
          <p:cNvPr id="33" name="TextovéPole 32">
            <a:extLst>
              <a:ext uri="{FF2B5EF4-FFF2-40B4-BE49-F238E27FC236}">
                <a16:creationId xmlns:a16="http://schemas.microsoft.com/office/drawing/2014/main" id="{BE6C8BDB-A66B-4498-8131-16D1DD4A666B}"/>
              </a:ext>
            </a:extLst>
          </p:cNvPr>
          <p:cNvSpPr txBox="1"/>
          <p:nvPr/>
        </p:nvSpPr>
        <p:spPr>
          <a:xfrm>
            <a:off x="30110183" y="14852588"/>
            <a:ext cx="3340694" cy="585673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6" b="1" dirty="0"/>
              <a:t>Správní oddělení</a:t>
            </a:r>
          </a:p>
        </p:txBody>
      </p:sp>
      <p:sp>
        <p:nvSpPr>
          <p:cNvPr id="34" name="TextovéPole 33">
            <a:extLst>
              <a:ext uri="{FF2B5EF4-FFF2-40B4-BE49-F238E27FC236}">
                <a16:creationId xmlns:a16="http://schemas.microsoft.com/office/drawing/2014/main" id="{4ED2851A-B9D6-4FF6-92A3-BF156C5F3B52}"/>
              </a:ext>
            </a:extLst>
          </p:cNvPr>
          <p:cNvSpPr txBox="1"/>
          <p:nvPr/>
        </p:nvSpPr>
        <p:spPr>
          <a:xfrm>
            <a:off x="30126977" y="15801814"/>
            <a:ext cx="3348268" cy="585673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6" b="1" dirty="0"/>
              <a:t>Provozní oddělení</a:t>
            </a:r>
          </a:p>
        </p:txBody>
      </p:sp>
      <p:sp>
        <p:nvSpPr>
          <p:cNvPr id="36" name="TextovéPole 35">
            <a:extLst>
              <a:ext uri="{FF2B5EF4-FFF2-40B4-BE49-F238E27FC236}">
                <a16:creationId xmlns:a16="http://schemas.microsoft.com/office/drawing/2014/main" id="{02F9D396-AA26-4F14-B533-55C6F901937C}"/>
              </a:ext>
            </a:extLst>
          </p:cNvPr>
          <p:cNvSpPr txBox="1"/>
          <p:nvPr/>
        </p:nvSpPr>
        <p:spPr>
          <a:xfrm>
            <a:off x="38108154" y="12227455"/>
            <a:ext cx="3340694" cy="585673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6" b="1" dirty="0"/>
              <a:t>Oddělení výstavby</a:t>
            </a:r>
          </a:p>
        </p:txBody>
      </p:sp>
      <p:sp>
        <p:nvSpPr>
          <p:cNvPr id="37" name="TextovéPole 36">
            <a:extLst>
              <a:ext uri="{FF2B5EF4-FFF2-40B4-BE49-F238E27FC236}">
                <a16:creationId xmlns:a16="http://schemas.microsoft.com/office/drawing/2014/main" id="{6A0A6B3A-EA7A-45AE-B1B9-5ACFD07A5978}"/>
              </a:ext>
            </a:extLst>
          </p:cNvPr>
          <p:cNvSpPr txBox="1"/>
          <p:nvPr/>
        </p:nvSpPr>
        <p:spPr>
          <a:xfrm>
            <a:off x="26139421" y="12954588"/>
            <a:ext cx="3348268" cy="2065694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6" b="1" dirty="0"/>
              <a:t>Oddělení komunikace se zdravotními pojišťovnami</a:t>
            </a:r>
          </a:p>
        </p:txBody>
      </p:sp>
      <p:sp>
        <p:nvSpPr>
          <p:cNvPr id="38" name="TextovéPole 37">
            <a:extLst>
              <a:ext uri="{FF2B5EF4-FFF2-40B4-BE49-F238E27FC236}">
                <a16:creationId xmlns:a16="http://schemas.microsoft.com/office/drawing/2014/main" id="{4C919B8D-51D3-4E83-A2D6-B3C2950EC6F9}"/>
              </a:ext>
            </a:extLst>
          </p:cNvPr>
          <p:cNvSpPr txBox="1"/>
          <p:nvPr/>
        </p:nvSpPr>
        <p:spPr>
          <a:xfrm>
            <a:off x="26139404" y="15304727"/>
            <a:ext cx="3348268" cy="585673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6" b="1" dirty="0"/>
              <a:t>Finanční účtárna</a:t>
            </a:r>
          </a:p>
        </p:txBody>
      </p:sp>
      <p:sp>
        <p:nvSpPr>
          <p:cNvPr id="39" name="TextovéPole 38">
            <a:extLst>
              <a:ext uri="{FF2B5EF4-FFF2-40B4-BE49-F238E27FC236}">
                <a16:creationId xmlns:a16="http://schemas.microsoft.com/office/drawing/2014/main" id="{B378AE01-3452-46E5-945E-9E08CFFFC32F}"/>
              </a:ext>
            </a:extLst>
          </p:cNvPr>
          <p:cNvSpPr txBox="1"/>
          <p:nvPr/>
        </p:nvSpPr>
        <p:spPr>
          <a:xfrm>
            <a:off x="26139404" y="16130418"/>
            <a:ext cx="3348268" cy="1079013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6" b="1" dirty="0"/>
              <a:t>Personální a mzdové oddělení</a:t>
            </a:r>
          </a:p>
        </p:txBody>
      </p:sp>
      <p:sp>
        <p:nvSpPr>
          <p:cNvPr id="40" name="TextovéPole 39">
            <a:extLst>
              <a:ext uri="{FF2B5EF4-FFF2-40B4-BE49-F238E27FC236}">
                <a16:creationId xmlns:a16="http://schemas.microsoft.com/office/drawing/2014/main" id="{EED22A45-32BD-4970-94AA-DD6FE57A7431}"/>
              </a:ext>
            </a:extLst>
          </p:cNvPr>
          <p:cNvSpPr txBox="1"/>
          <p:nvPr/>
        </p:nvSpPr>
        <p:spPr>
          <a:xfrm>
            <a:off x="26139404" y="17433863"/>
            <a:ext cx="3348268" cy="2065694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6" b="1" dirty="0"/>
              <a:t>Oddělení finančního plánování a controllingu</a:t>
            </a:r>
          </a:p>
        </p:txBody>
      </p:sp>
      <p:sp>
        <p:nvSpPr>
          <p:cNvPr id="41" name="TextovéPole 40">
            <a:extLst>
              <a:ext uri="{FF2B5EF4-FFF2-40B4-BE49-F238E27FC236}">
                <a16:creationId xmlns:a16="http://schemas.microsoft.com/office/drawing/2014/main" id="{9D07115C-48A0-4438-912D-512B33FB91C2}"/>
              </a:ext>
            </a:extLst>
          </p:cNvPr>
          <p:cNvSpPr txBox="1"/>
          <p:nvPr/>
        </p:nvSpPr>
        <p:spPr>
          <a:xfrm>
            <a:off x="26139404" y="19765674"/>
            <a:ext cx="3348268" cy="1079013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6" b="1" dirty="0"/>
              <a:t>Oddělení evidence majetku</a:t>
            </a:r>
          </a:p>
        </p:txBody>
      </p:sp>
      <p:sp>
        <p:nvSpPr>
          <p:cNvPr id="42" name="TextovéPole 41">
            <a:extLst>
              <a:ext uri="{FF2B5EF4-FFF2-40B4-BE49-F238E27FC236}">
                <a16:creationId xmlns:a16="http://schemas.microsoft.com/office/drawing/2014/main" id="{AD676142-C94E-41E2-8640-6972D32CD140}"/>
              </a:ext>
            </a:extLst>
          </p:cNvPr>
          <p:cNvSpPr txBox="1"/>
          <p:nvPr/>
        </p:nvSpPr>
        <p:spPr>
          <a:xfrm>
            <a:off x="22150684" y="12963103"/>
            <a:ext cx="3238883" cy="585673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6" b="1" dirty="0"/>
              <a:t>Oddělení kvality</a:t>
            </a:r>
          </a:p>
        </p:txBody>
      </p:sp>
      <p:sp>
        <p:nvSpPr>
          <p:cNvPr id="44" name="TextovéPole 43">
            <a:extLst>
              <a:ext uri="{FF2B5EF4-FFF2-40B4-BE49-F238E27FC236}">
                <a16:creationId xmlns:a16="http://schemas.microsoft.com/office/drawing/2014/main" id="{96BAC471-A6F5-41F5-B448-EF63D77AA422}"/>
              </a:ext>
            </a:extLst>
          </p:cNvPr>
          <p:cNvSpPr txBox="1"/>
          <p:nvPr/>
        </p:nvSpPr>
        <p:spPr>
          <a:xfrm>
            <a:off x="22150684" y="14497067"/>
            <a:ext cx="3219928" cy="1572354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6" b="1" dirty="0"/>
              <a:t>Oddělení nemocniční hygieny</a:t>
            </a:r>
          </a:p>
        </p:txBody>
      </p:sp>
      <p:sp>
        <p:nvSpPr>
          <p:cNvPr id="45" name="TextovéPole 44">
            <a:extLst>
              <a:ext uri="{FF2B5EF4-FFF2-40B4-BE49-F238E27FC236}">
                <a16:creationId xmlns:a16="http://schemas.microsoft.com/office/drawing/2014/main" id="{2DB97B78-A494-4AA0-A3DF-AACB6942052D}"/>
              </a:ext>
            </a:extLst>
          </p:cNvPr>
          <p:cNvSpPr txBox="1"/>
          <p:nvPr/>
        </p:nvSpPr>
        <p:spPr>
          <a:xfrm>
            <a:off x="22150684" y="16407522"/>
            <a:ext cx="3187878" cy="2065694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6" b="1" dirty="0"/>
              <a:t>Oddělení pro správnou výrobní praxi léčivých přípravků</a:t>
            </a:r>
          </a:p>
        </p:txBody>
      </p:sp>
      <p:sp>
        <p:nvSpPr>
          <p:cNvPr id="46" name="TextovéPole 45">
            <a:extLst>
              <a:ext uri="{FF2B5EF4-FFF2-40B4-BE49-F238E27FC236}">
                <a16:creationId xmlns:a16="http://schemas.microsoft.com/office/drawing/2014/main" id="{60EAA5B6-5526-4ECF-9C64-AAB9D6A6BABA}"/>
              </a:ext>
            </a:extLst>
          </p:cNvPr>
          <p:cNvSpPr txBox="1"/>
          <p:nvPr/>
        </p:nvSpPr>
        <p:spPr>
          <a:xfrm>
            <a:off x="18169665" y="12963099"/>
            <a:ext cx="3348268" cy="585673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6" b="1" dirty="0"/>
              <a:t>Sekretariát</a:t>
            </a:r>
          </a:p>
        </p:txBody>
      </p:sp>
      <p:sp>
        <p:nvSpPr>
          <p:cNvPr id="47" name="TextovéPole 46">
            <a:extLst>
              <a:ext uri="{FF2B5EF4-FFF2-40B4-BE49-F238E27FC236}">
                <a16:creationId xmlns:a16="http://schemas.microsoft.com/office/drawing/2014/main" id="{3A510495-60E2-415C-8885-A9C9748DC28F}"/>
              </a:ext>
            </a:extLst>
          </p:cNvPr>
          <p:cNvSpPr txBox="1"/>
          <p:nvPr/>
        </p:nvSpPr>
        <p:spPr>
          <a:xfrm>
            <a:off x="18169665" y="13833786"/>
            <a:ext cx="3348268" cy="2065694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6" b="1" dirty="0"/>
              <a:t>Oddělení projektové a administrativní podpory</a:t>
            </a:r>
          </a:p>
        </p:txBody>
      </p:sp>
      <p:sp>
        <p:nvSpPr>
          <p:cNvPr id="50" name="TextovéPole 49">
            <a:extLst>
              <a:ext uri="{FF2B5EF4-FFF2-40B4-BE49-F238E27FC236}">
                <a16:creationId xmlns:a16="http://schemas.microsoft.com/office/drawing/2014/main" id="{A1CB76D9-BDAA-4126-A6D7-DDBA9AF4B160}"/>
              </a:ext>
            </a:extLst>
          </p:cNvPr>
          <p:cNvSpPr txBox="1"/>
          <p:nvPr/>
        </p:nvSpPr>
        <p:spPr>
          <a:xfrm>
            <a:off x="3259839" y="13441703"/>
            <a:ext cx="3348268" cy="585673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6" b="1" dirty="0"/>
              <a:t>Sekretariát</a:t>
            </a:r>
          </a:p>
        </p:txBody>
      </p:sp>
      <p:sp>
        <p:nvSpPr>
          <p:cNvPr id="52" name="TextovéPole 51">
            <a:extLst>
              <a:ext uri="{FF2B5EF4-FFF2-40B4-BE49-F238E27FC236}">
                <a16:creationId xmlns:a16="http://schemas.microsoft.com/office/drawing/2014/main" id="{BD25FCBC-8680-453B-9C63-CC7E3ACF4AA0}"/>
              </a:ext>
            </a:extLst>
          </p:cNvPr>
          <p:cNvSpPr txBox="1"/>
          <p:nvPr/>
        </p:nvSpPr>
        <p:spPr>
          <a:xfrm>
            <a:off x="3254805" y="15410592"/>
            <a:ext cx="3348268" cy="1572354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6" b="1" dirty="0"/>
              <a:t>Centrum pro trombózu a hemostázu</a:t>
            </a:r>
          </a:p>
        </p:txBody>
      </p:sp>
      <p:sp>
        <p:nvSpPr>
          <p:cNvPr id="53" name="TextovéPole 52">
            <a:extLst>
              <a:ext uri="{FF2B5EF4-FFF2-40B4-BE49-F238E27FC236}">
                <a16:creationId xmlns:a16="http://schemas.microsoft.com/office/drawing/2014/main" id="{14C15EFB-60B4-43CC-8496-1AC4E726FFA2}"/>
              </a:ext>
            </a:extLst>
          </p:cNvPr>
          <p:cNvSpPr txBox="1"/>
          <p:nvPr/>
        </p:nvSpPr>
        <p:spPr>
          <a:xfrm>
            <a:off x="3272833" y="17134827"/>
            <a:ext cx="3348268" cy="585673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6" b="1" dirty="0"/>
              <a:t>Lůžkové oddělení</a:t>
            </a:r>
          </a:p>
        </p:txBody>
      </p:sp>
      <p:sp>
        <p:nvSpPr>
          <p:cNvPr id="54" name="TextovéPole 53">
            <a:extLst>
              <a:ext uri="{FF2B5EF4-FFF2-40B4-BE49-F238E27FC236}">
                <a16:creationId xmlns:a16="http://schemas.microsoft.com/office/drawing/2014/main" id="{39EC07C7-6EF3-41FB-8C70-F813796165B3}"/>
              </a:ext>
            </a:extLst>
          </p:cNvPr>
          <p:cNvSpPr txBox="1"/>
          <p:nvPr/>
        </p:nvSpPr>
        <p:spPr>
          <a:xfrm>
            <a:off x="3264518" y="17877476"/>
            <a:ext cx="3348268" cy="1079013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6" b="1" dirty="0"/>
              <a:t>Transplantační jednotka a </a:t>
            </a:r>
            <a:r>
              <a:rPr lang="cs-CZ" sz="3206" b="1" dirty="0" err="1"/>
              <a:t>JIHeP</a:t>
            </a:r>
            <a:endParaRPr lang="cs-CZ" sz="3206" b="1" dirty="0"/>
          </a:p>
        </p:txBody>
      </p:sp>
      <p:sp>
        <p:nvSpPr>
          <p:cNvPr id="56" name="TextovéPole 55">
            <a:extLst>
              <a:ext uri="{FF2B5EF4-FFF2-40B4-BE49-F238E27FC236}">
                <a16:creationId xmlns:a16="http://schemas.microsoft.com/office/drawing/2014/main" id="{046D79BA-DED4-4F35-B982-4AD022390F6F}"/>
              </a:ext>
            </a:extLst>
          </p:cNvPr>
          <p:cNvSpPr txBox="1"/>
          <p:nvPr/>
        </p:nvSpPr>
        <p:spPr>
          <a:xfrm>
            <a:off x="3251988" y="21004063"/>
            <a:ext cx="3348268" cy="585673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6" b="1" dirty="0"/>
              <a:t>Ambulance</a:t>
            </a:r>
          </a:p>
        </p:txBody>
      </p:sp>
      <p:sp>
        <p:nvSpPr>
          <p:cNvPr id="57" name="TextovéPole 56">
            <a:extLst>
              <a:ext uri="{FF2B5EF4-FFF2-40B4-BE49-F238E27FC236}">
                <a16:creationId xmlns:a16="http://schemas.microsoft.com/office/drawing/2014/main" id="{55C049C9-2E93-4D35-BC64-C2FFC0F6A479}"/>
              </a:ext>
            </a:extLst>
          </p:cNvPr>
          <p:cNvSpPr txBox="1"/>
          <p:nvPr/>
        </p:nvSpPr>
        <p:spPr>
          <a:xfrm>
            <a:off x="3261988" y="21778152"/>
            <a:ext cx="3348268" cy="585673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6" b="1" dirty="0"/>
              <a:t>Denní stacionář</a:t>
            </a:r>
          </a:p>
        </p:txBody>
      </p:sp>
      <p:sp>
        <p:nvSpPr>
          <p:cNvPr id="58" name="TextovéPole 57">
            <a:extLst>
              <a:ext uri="{FF2B5EF4-FFF2-40B4-BE49-F238E27FC236}">
                <a16:creationId xmlns:a16="http://schemas.microsoft.com/office/drawing/2014/main" id="{D1A9E1A7-6694-4D10-87C3-72C2DE1B77A1}"/>
              </a:ext>
            </a:extLst>
          </p:cNvPr>
          <p:cNvSpPr txBox="1"/>
          <p:nvPr/>
        </p:nvSpPr>
        <p:spPr>
          <a:xfrm>
            <a:off x="1771081" y="36189613"/>
            <a:ext cx="3348268" cy="1079013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6" b="1" dirty="0"/>
              <a:t>Laboratoře klinického úseku</a:t>
            </a:r>
          </a:p>
        </p:txBody>
      </p:sp>
      <p:sp>
        <p:nvSpPr>
          <p:cNvPr id="59" name="TextovéPole 58">
            <a:extLst>
              <a:ext uri="{FF2B5EF4-FFF2-40B4-BE49-F238E27FC236}">
                <a16:creationId xmlns:a16="http://schemas.microsoft.com/office/drawing/2014/main" id="{60F6F592-A194-43A5-911B-1C9CF0DF200A}"/>
              </a:ext>
            </a:extLst>
          </p:cNvPr>
          <p:cNvSpPr txBox="1"/>
          <p:nvPr/>
        </p:nvSpPr>
        <p:spPr>
          <a:xfrm>
            <a:off x="2539087" y="33731713"/>
            <a:ext cx="3348268" cy="1572354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6" b="1" dirty="0"/>
              <a:t>Oddělení výzkumu moderní imunoterapie</a:t>
            </a:r>
          </a:p>
        </p:txBody>
      </p:sp>
      <p:sp>
        <p:nvSpPr>
          <p:cNvPr id="61" name="TextovéPole 60">
            <a:extLst>
              <a:ext uri="{FF2B5EF4-FFF2-40B4-BE49-F238E27FC236}">
                <a16:creationId xmlns:a16="http://schemas.microsoft.com/office/drawing/2014/main" id="{D55EA532-CAEB-439E-BF4B-AE4AEEB40A8B}"/>
              </a:ext>
            </a:extLst>
          </p:cNvPr>
          <p:cNvSpPr txBox="1"/>
          <p:nvPr/>
        </p:nvSpPr>
        <p:spPr>
          <a:xfrm>
            <a:off x="3232629" y="23378620"/>
            <a:ext cx="3348268" cy="1079013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6" b="1" dirty="0"/>
              <a:t>Oddělení klinické farmacie</a:t>
            </a:r>
          </a:p>
        </p:txBody>
      </p:sp>
      <p:sp>
        <p:nvSpPr>
          <p:cNvPr id="62" name="TextovéPole 61">
            <a:extLst>
              <a:ext uri="{FF2B5EF4-FFF2-40B4-BE49-F238E27FC236}">
                <a16:creationId xmlns:a16="http://schemas.microsoft.com/office/drawing/2014/main" id="{34EE2995-E23D-4FBB-861F-66DB2F81086D}"/>
              </a:ext>
            </a:extLst>
          </p:cNvPr>
          <p:cNvSpPr txBox="1"/>
          <p:nvPr/>
        </p:nvSpPr>
        <p:spPr>
          <a:xfrm>
            <a:off x="3149865" y="26903820"/>
            <a:ext cx="3456222" cy="1572354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6" b="1" dirty="0"/>
              <a:t>Oddělení klinických studií a </a:t>
            </a:r>
            <a:r>
              <a:rPr lang="cs-CZ" sz="3206" b="1" dirty="0" err="1"/>
              <a:t>datamanagementu</a:t>
            </a:r>
            <a:endParaRPr lang="cs-CZ" sz="3206" b="1" dirty="0"/>
          </a:p>
        </p:txBody>
      </p:sp>
      <p:sp>
        <p:nvSpPr>
          <p:cNvPr id="63" name="TextovéPole 62">
            <a:extLst>
              <a:ext uri="{FF2B5EF4-FFF2-40B4-BE49-F238E27FC236}">
                <a16:creationId xmlns:a16="http://schemas.microsoft.com/office/drawing/2014/main" id="{A35654E0-ACBC-480B-80B3-2F842AC7729D}"/>
              </a:ext>
            </a:extLst>
          </p:cNvPr>
          <p:cNvSpPr txBox="1"/>
          <p:nvPr/>
        </p:nvSpPr>
        <p:spPr>
          <a:xfrm>
            <a:off x="10056261" y="29242498"/>
            <a:ext cx="3348268" cy="1079013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6" b="1" dirty="0"/>
              <a:t>Laboratoř </a:t>
            </a:r>
            <a:r>
              <a:rPr lang="cs-CZ" sz="3206" b="1" dirty="0" err="1"/>
              <a:t>hemokultivací</a:t>
            </a:r>
            <a:endParaRPr lang="cs-CZ" sz="3206" b="1" dirty="0"/>
          </a:p>
        </p:txBody>
      </p:sp>
      <p:sp>
        <p:nvSpPr>
          <p:cNvPr id="66" name="TextovéPole 65">
            <a:extLst>
              <a:ext uri="{FF2B5EF4-FFF2-40B4-BE49-F238E27FC236}">
                <a16:creationId xmlns:a16="http://schemas.microsoft.com/office/drawing/2014/main" id="{9321181F-5DBB-40B5-80D7-33142BB4C9F6}"/>
              </a:ext>
            </a:extLst>
          </p:cNvPr>
          <p:cNvSpPr txBox="1"/>
          <p:nvPr/>
        </p:nvSpPr>
        <p:spPr>
          <a:xfrm>
            <a:off x="2539087" y="32453103"/>
            <a:ext cx="3348268" cy="1079013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6" b="1" dirty="0"/>
              <a:t>Oddělení imunoterapie</a:t>
            </a:r>
          </a:p>
        </p:txBody>
      </p:sp>
      <p:sp>
        <p:nvSpPr>
          <p:cNvPr id="67" name="TextovéPole 66">
            <a:extLst>
              <a:ext uri="{FF2B5EF4-FFF2-40B4-BE49-F238E27FC236}">
                <a16:creationId xmlns:a16="http://schemas.microsoft.com/office/drawing/2014/main" id="{C21CB425-426E-48D9-8746-88295EED15BC}"/>
              </a:ext>
            </a:extLst>
          </p:cNvPr>
          <p:cNvSpPr txBox="1"/>
          <p:nvPr/>
        </p:nvSpPr>
        <p:spPr>
          <a:xfrm>
            <a:off x="3143521" y="28663448"/>
            <a:ext cx="3462566" cy="1572354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6" b="1" dirty="0"/>
              <a:t>Oddělení akademických klinických studií</a:t>
            </a:r>
          </a:p>
        </p:txBody>
      </p:sp>
      <p:sp>
        <p:nvSpPr>
          <p:cNvPr id="68" name="TextovéPole 67">
            <a:extLst>
              <a:ext uri="{FF2B5EF4-FFF2-40B4-BE49-F238E27FC236}">
                <a16:creationId xmlns:a16="http://schemas.microsoft.com/office/drawing/2014/main" id="{E46FBDA9-0517-44A3-81EC-9106D8530600}"/>
              </a:ext>
            </a:extLst>
          </p:cNvPr>
          <p:cNvSpPr txBox="1"/>
          <p:nvPr/>
        </p:nvSpPr>
        <p:spPr>
          <a:xfrm>
            <a:off x="10267379" y="15674234"/>
            <a:ext cx="3348268" cy="1079013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6" b="1" dirty="0"/>
              <a:t>Oddělení fyzioterapie</a:t>
            </a:r>
          </a:p>
        </p:txBody>
      </p:sp>
      <p:sp>
        <p:nvSpPr>
          <p:cNvPr id="70" name="TextovéPole 69">
            <a:extLst>
              <a:ext uri="{FF2B5EF4-FFF2-40B4-BE49-F238E27FC236}">
                <a16:creationId xmlns:a16="http://schemas.microsoft.com/office/drawing/2014/main" id="{5DB80CDA-E443-4CD3-AD3A-124840D3E6A2}"/>
              </a:ext>
            </a:extLst>
          </p:cNvPr>
          <p:cNvSpPr txBox="1"/>
          <p:nvPr/>
        </p:nvSpPr>
        <p:spPr>
          <a:xfrm>
            <a:off x="10247665" y="17303400"/>
            <a:ext cx="3348268" cy="1079013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6" b="1" dirty="0"/>
              <a:t>Oddělení nutriční terapie</a:t>
            </a:r>
          </a:p>
        </p:txBody>
      </p:sp>
      <p:sp>
        <p:nvSpPr>
          <p:cNvPr id="71" name="TextovéPole 70">
            <a:extLst>
              <a:ext uri="{FF2B5EF4-FFF2-40B4-BE49-F238E27FC236}">
                <a16:creationId xmlns:a16="http://schemas.microsoft.com/office/drawing/2014/main" id="{68AE8E4C-65D2-4AA5-BD44-D7E57C55E5CE}"/>
              </a:ext>
            </a:extLst>
          </p:cNvPr>
          <p:cNvSpPr txBox="1"/>
          <p:nvPr/>
        </p:nvSpPr>
        <p:spPr>
          <a:xfrm>
            <a:off x="10267379" y="18632120"/>
            <a:ext cx="3348268" cy="1572354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6" b="1" dirty="0"/>
              <a:t>Vzdělávání ošetřovatelského personálu</a:t>
            </a:r>
          </a:p>
        </p:txBody>
      </p:sp>
      <p:sp>
        <p:nvSpPr>
          <p:cNvPr id="72" name="TextovéPole 71">
            <a:extLst>
              <a:ext uri="{FF2B5EF4-FFF2-40B4-BE49-F238E27FC236}">
                <a16:creationId xmlns:a16="http://schemas.microsoft.com/office/drawing/2014/main" id="{E09CEF1A-33E2-4507-A0A7-77604347A1A8}"/>
              </a:ext>
            </a:extLst>
          </p:cNvPr>
          <p:cNvSpPr txBox="1"/>
          <p:nvPr/>
        </p:nvSpPr>
        <p:spPr>
          <a:xfrm>
            <a:off x="13838029" y="12967332"/>
            <a:ext cx="3348268" cy="1079013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6" b="1" dirty="0"/>
              <a:t>Transfuzní oddělení</a:t>
            </a:r>
          </a:p>
        </p:txBody>
      </p:sp>
      <p:sp>
        <p:nvSpPr>
          <p:cNvPr id="73" name="TextovéPole 72">
            <a:extLst>
              <a:ext uri="{FF2B5EF4-FFF2-40B4-BE49-F238E27FC236}">
                <a16:creationId xmlns:a16="http://schemas.microsoft.com/office/drawing/2014/main" id="{3FB0B319-A8D5-4DE5-8179-AA1DF726C0FA}"/>
              </a:ext>
            </a:extLst>
          </p:cNvPr>
          <p:cNvSpPr txBox="1"/>
          <p:nvPr/>
        </p:nvSpPr>
        <p:spPr>
          <a:xfrm>
            <a:off x="13838029" y="14334755"/>
            <a:ext cx="3348268" cy="1079013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6" b="1" dirty="0"/>
              <a:t>Aferetické oddělení</a:t>
            </a:r>
          </a:p>
        </p:txBody>
      </p:sp>
      <p:sp>
        <p:nvSpPr>
          <p:cNvPr id="75" name="TextovéPole 74">
            <a:extLst>
              <a:ext uri="{FF2B5EF4-FFF2-40B4-BE49-F238E27FC236}">
                <a16:creationId xmlns:a16="http://schemas.microsoft.com/office/drawing/2014/main" id="{5A42AD34-D32B-4D05-A75C-1510EB6E8F11}"/>
              </a:ext>
            </a:extLst>
          </p:cNvPr>
          <p:cNvSpPr txBox="1"/>
          <p:nvPr/>
        </p:nvSpPr>
        <p:spPr>
          <a:xfrm>
            <a:off x="14286490" y="16970688"/>
            <a:ext cx="2742888" cy="1572354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6" b="1" dirty="0"/>
              <a:t>Banka pupečníkové krve</a:t>
            </a:r>
          </a:p>
        </p:txBody>
      </p:sp>
      <p:sp>
        <p:nvSpPr>
          <p:cNvPr id="76" name="TextovéPole 75">
            <a:extLst>
              <a:ext uri="{FF2B5EF4-FFF2-40B4-BE49-F238E27FC236}">
                <a16:creationId xmlns:a16="http://schemas.microsoft.com/office/drawing/2014/main" id="{95ACC6FA-975A-4E43-AF9E-410018E28DD3}"/>
              </a:ext>
            </a:extLst>
          </p:cNvPr>
          <p:cNvSpPr txBox="1"/>
          <p:nvPr/>
        </p:nvSpPr>
        <p:spPr>
          <a:xfrm>
            <a:off x="13838029" y="15632382"/>
            <a:ext cx="3348268" cy="1079013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6" b="1" dirty="0"/>
              <a:t>Oddělení buněčné terapie</a:t>
            </a:r>
          </a:p>
        </p:txBody>
      </p:sp>
      <p:sp>
        <p:nvSpPr>
          <p:cNvPr id="78" name="TextovéPole 77">
            <a:extLst>
              <a:ext uri="{FF2B5EF4-FFF2-40B4-BE49-F238E27FC236}">
                <a16:creationId xmlns:a16="http://schemas.microsoft.com/office/drawing/2014/main" id="{96BD0E6D-25F1-4915-9306-911DC4F19230}"/>
              </a:ext>
            </a:extLst>
          </p:cNvPr>
          <p:cNvSpPr txBox="1"/>
          <p:nvPr/>
        </p:nvSpPr>
        <p:spPr>
          <a:xfrm>
            <a:off x="10102015" y="36936659"/>
            <a:ext cx="3348268" cy="1572354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6" b="1" dirty="0"/>
              <a:t>Laboratoř pro poruchy hemostázy</a:t>
            </a:r>
          </a:p>
        </p:txBody>
      </p:sp>
      <p:sp>
        <p:nvSpPr>
          <p:cNvPr id="79" name="TextovéPole 78">
            <a:extLst>
              <a:ext uri="{FF2B5EF4-FFF2-40B4-BE49-F238E27FC236}">
                <a16:creationId xmlns:a16="http://schemas.microsoft.com/office/drawing/2014/main" id="{5CD107BB-88B3-49BE-84E6-A68DAADDE2F6}"/>
              </a:ext>
            </a:extLst>
          </p:cNvPr>
          <p:cNvSpPr txBox="1"/>
          <p:nvPr/>
        </p:nvSpPr>
        <p:spPr>
          <a:xfrm>
            <a:off x="10092067" y="42506464"/>
            <a:ext cx="3348268" cy="1572354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6" b="1" dirty="0"/>
              <a:t>Laboratoř průtokové </a:t>
            </a:r>
            <a:r>
              <a:rPr lang="cs-CZ" sz="3206" b="1" dirty="0" err="1"/>
              <a:t>cytometrie</a:t>
            </a:r>
            <a:endParaRPr lang="cs-CZ" sz="3206" b="1" dirty="0"/>
          </a:p>
        </p:txBody>
      </p:sp>
      <p:sp>
        <p:nvSpPr>
          <p:cNvPr id="80" name="TextovéPole 79">
            <a:extLst>
              <a:ext uri="{FF2B5EF4-FFF2-40B4-BE49-F238E27FC236}">
                <a16:creationId xmlns:a16="http://schemas.microsoft.com/office/drawing/2014/main" id="{CE142920-F614-4245-997C-69987821D4BC}"/>
              </a:ext>
            </a:extLst>
          </p:cNvPr>
          <p:cNvSpPr txBox="1"/>
          <p:nvPr/>
        </p:nvSpPr>
        <p:spPr>
          <a:xfrm>
            <a:off x="10658474" y="38788670"/>
            <a:ext cx="2742888" cy="3545714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6" b="1" dirty="0">
                <a:solidFill>
                  <a:srgbClr val="0070C0"/>
                </a:solidFill>
              </a:rPr>
              <a:t>NRL pro poruchy hemostázy a referenční pracoviště pro některé DNA diagnostiky</a:t>
            </a:r>
          </a:p>
        </p:txBody>
      </p:sp>
      <p:sp>
        <p:nvSpPr>
          <p:cNvPr id="81" name="TextovéPole 80">
            <a:extLst>
              <a:ext uri="{FF2B5EF4-FFF2-40B4-BE49-F238E27FC236}">
                <a16:creationId xmlns:a16="http://schemas.microsoft.com/office/drawing/2014/main" id="{CE5664A8-949F-4DF7-A19D-B6350701A882}"/>
              </a:ext>
            </a:extLst>
          </p:cNvPr>
          <p:cNvSpPr txBox="1"/>
          <p:nvPr/>
        </p:nvSpPr>
        <p:spPr>
          <a:xfrm>
            <a:off x="10105481" y="44252553"/>
            <a:ext cx="3348268" cy="585673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6" b="1" dirty="0"/>
              <a:t>Laboratoř anemií</a:t>
            </a:r>
          </a:p>
        </p:txBody>
      </p:sp>
      <p:sp>
        <p:nvSpPr>
          <p:cNvPr id="82" name="TextovéPole 81">
            <a:extLst>
              <a:ext uri="{FF2B5EF4-FFF2-40B4-BE49-F238E27FC236}">
                <a16:creationId xmlns:a16="http://schemas.microsoft.com/office/drawing/2014/main" id="{23AF1E76-FF0D-4D1A-9FA4-4EEE21CF8E26}"/>
              </a:ext>
            </a:extLst>
          </p:cNvPr>
          <p:cNvSpPr txBox="1"/>
          <p:nvPr/>
        </p:nvSpPr>
        <p:spPr>
          <a:xfrm>
            <a:off x="10092067" y="45011601"/>
            <a:ext cx="3348268" cy="1572354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6" b="1" dirty="0"/>
              <a:t>Morfologicko-</a:t>
            </a:r>
            <a:r>
              <a:rPr lang="cs-CZ" sz="3206" b="1" dirty="0" err="1"/>
              <a:t>cytochemická</a:t>
            </a:r>
            <a:r>
              <a:rPr lang="cs-CZ" sz="3206" b="1" dirty="0"/>
              <a:t> laboratoř</a:t>
            </a:r>
          </a:p>
        </p:txBody>
      </p:sp>
      <p:sp>
        <p:nvSpPr>
          <p:cNvPr id="83" name="TextovéPole 82">
            <a:extLst>
              <a:ext uri="{FF2B5EF4-FFF2-40B4-BE49-F238E27FC236}">
                <a16:creationId xmlns:a16="http://schemas.microsoft.com/office/drawing/2014/main" id="{A603FBF3-C9F9-4BEB-8EF0-B8C428173C3E}"/>
              </a:ext>
            </a:extLst>
          </p:cNvPr>
          <p:cNvSpPr txBox="1"/>
          <p:nvPr/>
        </p:nvSpPr>
        <p:spPr>
          <a:xfrm>
            <a:off x="10106764" y="46760146"/>
            <a:ext cx="3348268" cy="1572354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6" b="1" dirty="0"/>
              <a:t>Laboratoř PCR diagnostiky leukémií</a:t>
            </a:r>
          </a:p>
        </p:txBody>
      </p:sp>
      <p:sp>
        <p:nvSpPr>
          <p:cNvPr id="84" name="TextovéPole 83">
            <a:extLst>
              <a:ext uri="{FF2B5EF4-FFF2-40B4-BE49-F238E27FC236}">
                <a16:creationId xmlns:a16="http://schemas.microsoft.com/office/drawing/2014/main" id="{F17F25A0-C321-430B-97E3-166163E71859}"/>
              </a:ext>
            </a:extLst>
          </p:cNvPr>
          <p:cNvSpPr txBox="1"/>
          <p:nvPr/>
        </p:nvSpPr>
        <p:spPr>
          <a:xfrm>
            <a:off x="13901286" y="35245672"/>
            <a:ext cx="3416734" cy="1079013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6" b="1" dirty="0"/>
              <a:t>Oddělení imunohematologie</a:t>
            </a:r>
          </a:p>
        </p:txBody>
      </p:sp>
      <p:sp>
        <p:nvSpPr>
          <p:cNvPr id="85" name="TextovéPole 84">
            <a:extLst>
              <a:ext uri="{FF2B5EF4-FFF2-40B4-BE49-F238E27FC236}">
                <a16:creationId xmlns:a16="http://schemas.microsoft.com/office/drawing/2014/main" id="{FC01AE16-4474-4611-920F-5C79D814A082}"/>
              </a:ext>
            </a:extLst>
          </p:cNvPr>
          <p:cNvSpPr txBox="1"/>
          <p:nvPr/>
        </p:nvSpPr>
        <p:spPr>
          <a:xfrm>
            <a:off x="13907478" y="36590685"/>
            <a:ext cx="3348268" cy="1079013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6" b="1" dirty="0">
                <a:solidFill>
                  <a:srgbClr val="0070C0"/>
                </a:solidFill>
              </a:rPr>
              <a:t>NRL pro imunohematologii</a:t>
            </a:r>
          </a:p>
        </p:txBody>
      </p:sp>
      <p:sp>
        <p:nvSpPr>
          <p:cNvPr id="86" name="TextovéPole 85">
            <a:extLst>
              <a:ext uri="{FF2B5EF4-FFF2-40B4-BE49-F238E27FC236}">
                <a16:creationId xmlns:a16="http://schemas.microsoft.com/office/drawing/2014/main" id="{981DB8F1-F5F5-4B33-820C-8414242E4BF2}"/>
              </a:ext>
            </a:extLst>
          </p:cNvPr>
          <p:cNvSpPr txBox="1"/>
          <p:nvPr/>
        </p:nvSpPr>
        <p:spPr>
          <a:xfrm>
            <a:off x="14238209" y="37969506"/>
            <a:ext cx="2742888" cy="1079013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6" b="1" dirty="0"/>
              <a:t>Laboratoř HLA </a:t>
            </a:r>
            <a:r>
              <a:rPr lang="cs-CZ" sz="3206" b="1" dirty="0" err="1"/>
              <a:t>serologie</a:t>
            </a:r>
            <a:endParaRPr lang="cs-CZ" sz="3206" b="1" dirty="0"/>
          </a:p>
        </p:txBody>
      </p:sp>
      <p:sp>
        <p:nvSpPr>
          <p:cNvPr id="87" name="TextovéPole 86">
            <a:extLst>
              <a:ext uri="{FF2B5EF4-FFF2-40B4-BE49-F238E27FC236}">
                <a16:creationId xmlns:a16="http://schemas.microsoft.com/office/drawing/2014/main" id="{6355BD6D-8519-4E78-A52D-E8AC13C9F79E}"/>
              </a:ext>
            </a:extLst>
          </p:cNvPr>
          <p:cNvSpPr txBox="1"/>
          <p:nvPr/>
        </p:nvSpPr>
        <p:spPr>
          <a:xfrm>
            <a:off x="13925984" y="32067316"/>
            <a:ext cx="3311257" cy="1572354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6" b="1" dirty="0"/>
              <a:t>Laboratoř prevence virových nákaz</a:t>
            </a:r>
          </a:p>
        </p:txBody>
      </p:sp>
      <p:sp>
        <p:nvSpPr>
          <p:cNvPr id="88" name="TextovéPole 87">
            <a:extLst>
              <a:ext uri="{FF2B5EF4-FFF2-40B4-BE49-F238E27FC236}">
                <a16:creationId xmlns:a16="http://schemas.microsoft.com/office/drawing/2014/main" id="{6E884F92-D7FA-4EB9-8533-D612E349ACC8}"/>
              </a:ext>
            </a:extLst>
          </p:cNvPr>
          <p:cNvSpPr txBox="1"/>
          <p:nvPr/>
        </p:nvSpPr>
        <p:spPr>
          <a:xfrm>
            <a:off x="13933867" y="33966956"/>
            <a:ext cx="3304013" cy="1079013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6" b="1" dirty="0"/>
              <a:t>Odběrová laboratoř</a:t>
            </a:r>
          </a:p>
        </p:txBody>
      </p:sp>
      <p:sp>
        <p:nvSpPr>
          <p:cNvPr id="90" name="TextovéPole 89">
            <a:extLst>
              <a:ext uri="{FF2B5EF4-FFF2-40B4-BE49-F238E27FC236}">
                <a16:creationId xmlns:a16="http://schemas.microsoft.com/office/drawing/2014/main" id="{3EEA30DE-C795-4112-8F5B-75DF786835B2}"/>
              </a:ext>
            </a:extLst>
          </p:cNvPr>
          <p:cNvSpPr txBox="1"/>
          <p:nvPr/>
        </p:nvSpPr>
        <p:spPr>
          <a:xfrm>
            <a:off x="18169665" y="16102640"/>
            <a:ext cx="3348268" cy="1572354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6" b="1" dirty="0"/>
              <a:t>Laboratoře úseku pro vědu, výzkum a vývoj</a:t>
            </a:r>
          </a:p>
        </p:txBody>
      </p:sp>
      <p:sp>
        <p:nvSpPr>
          <p:cNvPr id="93" name="TextovéPole 92">
            <a:extLst>
              <a:ext uri="{FF2B5EF4-FFF2-40B4-BE49-F238E27FC236}">
                <a16:creationId xmlns:a16="http://schemas.microsoft.com/office/drawing/2014/main" id="{2BDEC256-6A50-4B12-BC36-5D4BA68C3BD1}"/>
              </a:ext>
            </a:extLst>
          </p:cNvPr>
          <p:cNvSpPr txBox="1"/>
          <p:nvPr/>
        </p:nvSpPr>
        <p:spPr>
          <a:xfrm>
            <a:off x="18786883" y="32726627"/>
            <a:ext cx="3531855" cy="1079013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6" b="1" dirty="0"/>
              <a:t>Oddělení biochemie</a:t>
            </a:r>
          </a:p>
        </p:txBody>
      </p:sp>
      <p:sp>
        <p:nvSpPr>
          <p:cNvPr id="94" name="TextovéPole 93">
            <a:extLst>
              <a:ext uri="{FF2B5EF4-FFF2-40B4-BE49-F238E27FC236}">
                <a16:creationId xmlns:a16="http://schemas.microsoft.com/office/drawing/2014/main" id="{D2E50C57-8FEC-4D82-B714-A0B4361C6A79}"/>
              </a:ext>
            </a:extLst>
          </p:cNvPr>
          <p:cNvSpPr txBox="1"/>
          <p:nvPr/>
        </p:nvSpPr>
        <p:spPr>
          <a:xfrm>
            <a:off x="18799309" y="34077919"/>
            <a:ext cx="3531855" cy="1079013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6" b="1" dirty="0"/>
              <a:t>Oddělení cytogenetiky</a:t>
            </a:r>
          </a:p>
        </p:txBody>
      </p:sp>
      <p:sp>
        <p:nvSpPr>
          <p:cNvPr id="95" name="TextovéPole 94">
            <a:extLst>
              <a:ext uri="{FF2B5EF4-FFF2-40B4-BE49-F238E27FC236}">
                <a16:creationId xmlns:a16="http://schemas.microsoft.com/office/drawing/2014/main" id="{1CE5D1E2-4ECF-43EE-A25F-872D85246678}"/>
              </a:ext>
            </a:extLst>
          </p:cNvPr>
          <p:cNvSpPr txBox="1"/>
          <p:nvPr/>
        </p:nvSpPr>
        <p:spPr>
          <a:xfrm>
            <a:off x="18805141" y="35485425"/>
            <a:ext cx="3531855" cy="585673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6" b="1" dirty="0"/>
              <a:t>Oddělení genomiky</a:t>
            </a:r>
          </a:p>
        </p:txBody>
      </p:sp>
      <p:sp>
        <p:nvSpPr>
          <p:cNvPr id="96" name="TextovéPole 95">
            <a:extLst>
              <a:ext uri="{FF2B5EF4-FFF2-40B4-BE49-F238E27FC236}">
                <a16:creationId xmlns:a16="http://schemas.microsoft.com/office/drawing/2014/main" id="{F6EAEEE3-1BF1-4851-945E-5F8B7D907BF4}"/>
              </a:ext>
            </a:extLst>
          </p:cNvPr>
          <p:cNvSpPr txBox="1"/>
          <p:nvPr/>
        </p:nvSpPr>
        <p:spPr>
          <a:xfrm>
            <a:off x="22398174" y="38355813"/>
            <a:ext cx="3531855" cy="585673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6" b="1" dirty="0"/>
              <a:t>Oddělení HLA</a:t>
            </a:r>
          </a:p>
        </p:txBody>
      </p:sp>
      <p:sp>
        <p:nvSpPr>
          <p:cNvPr id="97" name="TextovéPole 96">
            <a:extLst>
              <a:ext uri="{FF2B5EF4-FFF2-40B4-BE49-F238E27FC236}">
                <a16:creationId xmlns:a16="http://schemas.microsoft.com/office/drawing/2014/main" id="{8D7E9AEA-4F9E-4C52-8F0D-CDFBDED069D4}"/>
              </a:ext>
            </a:extLst>
          </p:cNvPr>
          <p:cNvSpPr txBox="1"/>
          <p:nvPr/>
        </p:nvSpPr>
        <p:spPr>
          <a:xfrm>
            <a:off x="22398174" y="41174735"/>
            <a:ext cx="3531855" cy="1572354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6" b="1" dirty="0"/>
              <a:t>Oddělení molekulární genetiky</a:t>
            </a:r>
          </a:p>
        </p:txBody>
      </p:sp>
      <p:sp>
        <p:nvSpPr>
          <p:cNvPr id="98" name="TextovéPole 97">
            <a:extLst>
              <a:ext uri="{FF2B5EF4-FFF2-40B4-BE49-F238E27FC236}">
                <a16:creationId xmlns:a16="http://schemas.microsoft.com/office/drawing/2014/main" id="{34B60919-3EEE-4BC3-82B5-B5A41D00DBC9}"/>
              </a:ext>
            </a:extLst>
          </p:cNvPr>
          <p:cNvSpPr txBox="1"/>
          <p:nvPr/>
        </p:nvSpPr>
        <p:spPr>
          <a:xfrm>
            <a:off x="22372758" y="36778779"/>
            <a:ext cx="3531855" cy="1079013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6" b="1" dirty="0">
                <a:solidFill>
                  <a:srgbClr val="0070C0"/>
                </a:solidFill>
              </a:rPr>
              <a:t>NRL pro DNA diagnostiku</a:t>
            </a:r>
          </a:p>
        </p:txBody>
      </p:sp>
      <p:sp>
        <p:nvSpPr>
          <p:cNvPr id="99" name="TextovéPole 98">
            <a:extLst>
              <a:ext uri="{FF2B5EF4-FFF2-40B4-BE49-F238E27FC236}">
                <a16:creationId xmlns:a16="http://schemas.microsoft.com/office/drawing/2014/main" id="{FB1EC2AF-DF1E-49A4-AD7D-DE47D41942F1}"/>
              </a:ext>
            </a:extLst>
          </p:cNvPr>
          <p:cNvSpPr txBox="1"/>
          <p:nvPr/>
        </p:nvSpPr>
        <p:spPr>
          <a:xfrm>
            <a:off x="13818544" y="50289285"/>
            <a:ext cx="7866914" cy="708335"/>
          </a:xfrm>
          <a:prstGeom prst="rect">
            <a:avLst/>
          </a:prstGeom>
          <a:solidFill>
            <a:srgbClr val="00B050"/>
          </a:solidFill>
          <a:ln w="28575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4003" b="1" dirty="0">
                <a:solidFill>
                  <a:schemeClr val="bg1"/>
                </a:solidFill>
              </a:rPr>
              <a:t>Komplement laboratoří ÚHKT</a:t>
            </a:r>
          </a:p>
        </p:txBody>
      </p:sp>
      <p:sp>
        <p:nvSpPr>
          <p:cNvPr id="3" name="Obdélník: se zakulacenými rohy 2">
            <a:extLst>
              <a:ext uri="{FF2B5EF4-FFF2-40B4-BE49-F238E27FC236}">
                <a16:creationId xmlns:a16="http://schemas.microsoft.com/office/drawing/2014/main" id="{25B1C8BA-24CC-4FE9-8082-48C3E75BE06B}"/>
              </a:ext>
            </a:extLst>
          </p:cNvPr>
          <p:cNvSpPr/>
          <p:nvPr/>
        </p:nvSpPr>
        <p:spPr>
          <a:xfrm>
            <a:off x="9253274" y="30938389"/>
            <a:ext cx="17299275" cy="20074580"/>
          </a:xfrm>
          <a:prstGeom prst="round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38" tIns="45719" rIns="91438" bIns="4571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794" dirty="0"/>
          </a:p>
        </p:txBody>
      </p:sp>
      <p:cxnSp>
        <p:nvCxnSpPr>
          <p:cNvPr id="49" name="Přímá spojnice 48">
            <a:extLst>
              <a:ext uri="{FF2B5EF4-FFF2-40B4-BE49-F238E27FC236}">
                <a16:creationId xmlns:a16="http://schemas.microsoft.com/office/drawing/2014/main" id="{E238B38A-1261-4BD0-8453-622A7C4250B7}"/>
              </a:ext>
            </a:extLst>
          </p:cNvPr>
          <p:cNvCxnSpPr>
            <a:cxnSpLocks/>
            <a:stCxn id="16" idx="3"/>
          </p:cNvCxnSpPr>
          <p:nvPr/>
        </p:nvCxnSpPr>
        <p:spPr>
          <a:xfrm flipV="1">
            <a:off x="20840657" y="3069185"/>
            <a:ext cx="1474853" cy="452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Přímá spojnice 99">
            <a:extLst>
              <a:ext uri="{FF2B5EF4-FFF2-40B4-BE49-F238E27FC236}">
                <a16:creationId xmlns:a16="http://schemas.microsoft.com/office/drawing/2014/main" id="{70AF654B-FB58-4192-8D30-BAFBEEEAB7C7}"/>
              </a:ext>
            </a:extLst>
          </p:cNvPr>
          <p:cNvCxnSpPr>
            <a:cxnSpLocks/>
          </p:cNvCxnSpPr>
          <p:nvPr/>
        </p:nvCxnSpPr>
        <p:spPr>
          <a:xfrm flipH="1">
            <a:off x="34669481" y="3397038"/>
            <a:ext cx="9348" cy="5806552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Přímá spojnice 102">
            <a:extLst>
              <a:ext uri="{FF2B5EF4-FFF2-40B4-BE49-F238E27FC236}">
                <a16:creationId xmlns:a16="http://schemas.microsoft.com/office/drawing/2014/main" id="{B7B32660-54AC-4A0C-82CA-5631BE4E9800}"/>
              </a:ext>
            </a:extLst>
          </p:cNvPr>
          <p:cNvCxnSpPr>
            <a:cxnSpLocks/>
          </p:cNvCxnSpPr>
          <p:nvPr/>
        </p:nvCxnSpPr>
        <p:spPr>
          <a:xfrm>
            <a:off x="2869988" y="9954834"/>
            <a:ext cx="45785322" cy="6419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Přímá spojnice 106">
            <a:extLst>
              <a:ext uri="{FF2B5EF4-FFF2-40B4-BE49-F238E27FC236}">
                <a16:creationId xmlns:a16="http://schemas.microsoft.com/office/drawing/2014/main" id="{FC533604-75B2-4750-A64A-72A6DB9E4968}"/>
              </a:ext>
            </a:extLst>
          </p:cNvPr>
          <p:cNvCxnSpPr>
            <a:cxnSpLocks/>
          </p:cNvCxnSpPr>
          <p:nvPr/>
        </p:nvCxnSpPr>
        <p:spPr>
          <a:xfrm>
            <a:off x="33963385" y="5124019"/>
            <a:ext cx="740960" cy="0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Přímá spojnice 108">
            <a:extLst>
              <a:ext uri="{FF2B5EF4-FFF2-40B4-BE49-F238E27FC236}">
                <a16:creationId xmlns:a16="http://schemas.microsoft.com/office/drawing/2014/main" id="{FA77D9F5-9B22-42D0-86FE-6EBAE6F53656}"/>
              </a:ext>
            </a:extLst>
          </p:cNvPr>
          <p:cNvCxnSpPr>
            <a:cxnSpLocks/>
          </p:cNvCxnSpPr>
          <p:nvPr/>
        </p:nvCxnSpPr>
        <p:spPr>
          <a:xfrm>
            <a:off x="33963385" y="6093843"/>
            <a:ext cx="740960" cy="0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Přímá spojnice 109">
            <a:extLst>
              <a:ext uri="{FF2B5EF4-FFF2-40B4-BE49-F238E27FC236}">
                <a16:creationId xmlns:a16="http://schemas.microsoft.com/office/drawing/2014/main" id="{1A35E512-E93C-4044-AF78-52BC8B5E3DAF}"/>
              </a:ext>
            </a:extLst>
          </p:cNvPr>
          <p:cNvCxnSpPr>
            <a:cxnSpLocks/>
          </p:cNvCxnSpPr>
          <p:nvPr/>
        </p:nvCxnSpPr>
        <p:spPr>
          <a:xfrm>
            <a:off x="33971522" y="7080563"/>
            <a:ext cx="740960" cy="0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Přímá spojnice 110">
            <a:extLst>
              <a:ext uri="{FF2B5EF4-FFF2-40B4-BE49-F238E27FC236}">
                <a16:creationId xmlns:a16="http://schemas.microsoft.com/office/drawing/2014/main" id="{663C0BEC-EFE4-4028-A81C-F30DC69E7376}"/>
              </a:ext>
            </a:extLst>
          </p:cNvPr>
          <p:cNvCxnSpPr>
            <a:cxnSpLocks/>
          </p:cNvCxnSpPr>
          <p:nvPr/>
        </p:nvCxnSpPr>
        <p:spPr>
          <a:xfrm>
            <a:off x="34694253" y="3830037"/>
            <a:ext cx="740960" cy="0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Přímá spojnice 111">
            <a:extLst>
              <a:ext uri="{FF2B5EF4-FFF2-40B4-BE49-F238E27FC236}">
                <a16:creationId xmlns:a16="http://schemas.microsoft.com/office/drawing/2014/main" id="{C763067A-01A3-46D5-A983-8A6CCDD79472}"/>
              </a:ext>
            </a:extLst>
          </p:cNvPr>
          <p:cNvCxnSpPr>
            <a:cxnSpLocks/>
          </p:cNvCxnSpPr>
          <p:nvPr/>
        </p:nvCxnSpPr>
        <p:spPr>
          <a:xfrm>
            <a:off x="34694253" y="4514255"/>
            <a:ext cx="740960" cy="0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Přímá spojnice 112">
            <a:extLst>
              <a:ext uri="{FF2B5EF4-FFF2-40B4-BE49-F238E27FC236}">
                <a16:creationId xmlns:a16="http://schemas.microsoft.com/office/drawing/2014/main" id="{5C23D590-767A-43FB-91DE-22493BE54155}"/>
              </a:ext>
            </a:extLst>
          </p:cNvPr>
          <p:cNvCxnSpPr>
            <a:cxnSpLocks/>
          </p:cNvCxnSpPr>
          <p:nvPr/>
        </p:nvCxnSpPr>
        <p:spPr>
          <a:xfrm>
            <a:off x="34699241" y="5199054"/>
            <a:ext cx="740960" cy="0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Přímá spojnice 113">
            <a:extLst>
              <a:ext uri="{FF2B5EF4-FFF2-40B4-BE49-F238E27FC236}">
                <a16:creationId xmlns:a16="http://schemas.microsoft.com/office/drawing/2014/main" id="{3650281B-4A75-4134-93ED-494C0958505D}"/>
              </a:ext>
            </a:extLst>
          </p:cNvPr>
          <p:cNvCxnSpPr>
            <a:cxnSpLocks/>
          </p:cNvCxnSpPr>
          <p:nvPr/>
        </p:nvCxnSpPr>
        <p:spPr>
          <a:xfrm>
            <a:off x="34693176" y="5830430"/>
            <a:ext cx="740960" cy="0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Přímá spojnice 114">
            <a:extLst>
              <a:ext uri="{FF2B5EF4-FFF2-40B4-BE49-F238E27FC236}">
                <a16:creationId xmlns:a16="http://schemas.microsoft.com/office/drawing/2014/main" id="{6B4154AD-06B1-4010-971C-2264E7ABF67F}"/>
              </a:ext>
            </a:extLst>
          </p:cNvPr>
          <p:cNvCxnSpPr>
            <a:cxnSpLocks/>
          </p:cNvCxnSpPr>
          <p:nvPr/>
        </p:nvCxnSpPr>
        <p:spPr>
          <a:xfrm>
            <a:off x="34697968" y="7762228"/>
            <a:ext cx="740960" cy="0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Přímá spojnice 115">
            <a:extLst>
              <a:ext uri="{FF2B5EF4-FFF2-40B4-BE49-F238E27FC236}">
                <a16:creationId xmlns:a16="http://schemas.microsoft.com/office/drawing/2014/main" id="{64A8703A-A40D-4C5E-9755-4BBFB300C164}"/>
              </a:ext>
            </a:extLst>
          </p:cNvPr>
          <p:cNvCxnSpPr>
            <a:cxnSpLocks/>
          </p:cNvCxnSpPr>
          <p:nvPr/>
        </p:nvCxnSpPr>
        <p:spPr>
          <a:xfrm>
            <a:off x="17880311" y="4600046"/>
            <a:ext cx="472087" cy="0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Přímá spojnice 117">
            <a:extLst>
              <a:ext uri="{FF2B5EF4-FFF2-40B4-BE49-F238E27FC236}">
                <a16:creationId xmlns:a16="http://schemas.microsoft.com/office/drawing/2014/main" id="{9CCB9C37-16A3-448B-9589-9E7C21993D4B}"/>
              </a:ext>
            </a:extLst>
          </p:cNvPr>
          <p:cNvCxnSpPr>
            <a:cxnSpLocks/>
          </p:cNvCxnSpPr>
          <p:nvPr/>
        </p:nvCxnSpPr>
        <p:spPr>
          <a:xfrm>
            <a:off x="18368427" y="3428786"/>
            <a:ext cx="0" cy="2430994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Přímá spojnice 120">
            <a:extLst>
              <a:ext uri="{FF2B5EF4-FFF2-40B4-BE49-F238E27FC236}">
                <a16:creationId xmlns:a16="http://schemas.microsoft.com/office/drawing/2014/main" id="{9B1648F6-D673-478C-A46B-D0E86A160D84}"/>
              </a:ext>
            </a:extLst>
          </p:cNvPr>
          <p:cNvCxnSpPr>
            <a:cxnSpLocks/>
          </p:cNvCxnSpPr>
          <p:nvPr/>
        </p:nvCxnSpPr>
        <p:spPr>
          <a:xfrm>
            <a:off x="17889855" y="5841749"/>
            <a:ext cx="472087" cy="0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Přímá spojnice 122">
            <a:extLst>
              <a:ext uri="{FF2B5EF4-FFF2-40B4-BE49-F238E27FC236}">
                <a16:creationId xmlns:a16="http://schemas.microsoft.com/office/drawing/2014/main" id="{935E12A5-BC1A-407C-A591-CA5EA27BA6E2}"/>
              </a:ext>
            </a:extLst>
          </p:cNvPr>
          <p:cNvCxnSpPr>
            <a:cxnSpLocks/>
          </p:cNvCxnSpPr>
          <p:nvPr/>
        </p:nvCxnSpPr>
        <p:spPr>
          <a:xfrm>
            <a:off x="2869974" y="9935407"/>
            <a:ext cx="0" cy="475129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Přímá spojnice 124">
            <a:extLst>
              <a:ext uri="{FF2B5EF4-FFF2-40B4-BE49-F238E27FC236}">
                <a16:creationId xmlns:a16="http://schemas.microsoft.com/office/drawing/2014/main" id="{0B323B05-1736-4B88-B6D1-2F2B1C505997}"/>
              </a:ext>
            </a:extLst>
          </p:cNvPr>
          <p:cNvCxnSpPr>
            <a:cxnSpLocks/>
          </p:cNvCxnSpPr>
          <p:nvPr/>
        </p:nvCxnSpPr>
        <p:spPr>
          <a:xfrm>
            <a:off x="11725135" y="9945797"/>
            <a:ext cx="0" cy="475129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Přímá spojnice 125">
            <a:extLst>
              <a:ext uri="{FF2B5EF4-FFF2-40B4-BE49-F238E27FC236}">
                <a16:creationId xmlns:a16="http://schemas.microsoft.com/office/drawing/2014/main" id="{CC13B6E2-7F7B-4E43-8D75-95C3E9761650}"/>
              </a:ext>
            </a:extLst>
          </p:cNvPr>
          <p:cNvCxnSpPr>
            <a:cxnSpLocks/>
          </p:cNvCxnSpPr>
          <p:nvPr/>
        </p:nvCxnSpPr>
        <p:spPr>
          <a:xfrm>
            <a:off x="15680689" y="9964367"/>
            <a:ext cx="0" cy="475129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Přímá spojnice 126">
            <a:extLst>
              <a:ext uri="{FF2B5EF4-FFF2-40B4-BE49-F238E27FC236}">
                <a16:creationId xmlns:a16="http://schemas.microsoft.com/office/drawing/2014/main" id="{E680CCBF-17CA-4576-B910-9F572B802A7A}"/>
              </a:ext>
            </a:extLst>
          </p:cNvPr>
          <p:cNvCxnSpPr>
            <a:cxnSpLocks/>
          </p:cNvCxnSpPr>
          <p:nvPr/>
        </p:nvCxnSpPr>
        <p:spPr>
          <a:xfrm>
            <a:off x="19601235" y="9945797"/>
            <a:ext cx="0" cy="475129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Přímá spojnice 127">
            <a:extLst>
              <a:ext uri="{FF2B5EF4-FFF2-40B4-BE49-F238E27FC236}">
                <a16:creationId xmlns:a16="http://schemas.microsoft.com/office/drawing/2014/main" id="{47177BEE-495B-4F13-A2BA-9546A057E499}"/>
              </a:ext>
            </a:extLst>
          </p:cNvPr>
          <p:cNvCxnSpPr>
            <a:cxnSpLocks/>
          </p:cNvCxnSpPr>
          <p:nvPr/>
        </p:nvCxnSpPr>
        <p:spPr>
          <a:xfrm>
            <a:off x="23666095" y="9943578"/>
            <a:ext cx="0" cy="475129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Přímá spojnice 128">
            <a:extLst>
              <a:ext uri="{FF2B5EF4-FFF2-40B4-BE49-F238E27FC236}">
                <a16:creationId xmlns:a16="http://schemas.microsoft.com/office/drawing/2014/main" id="{7766486C-B3BB-4BFD-9302-DA239DDE68EC}"/>
              </a:ext>
            </a:extLst>
          </p:cNvPr>
          <p:cNvCxnSpPr>
            <a:cxnSpLocks/>
          </p:cNvCxnSpPr>
          <p:nvPr/>
        </p:nvCxnSpPr>
        <p:spPr>
          <a:xfrm>
            <a:off x="27578711" y="9944965"/>
            <a:ext cx="0" cy="475129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Přímá spojnice 130">
            <a:extLst>
              <a:ext uri="{FF2B5EF4-FFF2-40B4-BE49-F238E27FC236}">
                <a16:creationId xmlns:a16="http://schemas.microsoft.com/office/drawing/2014/main" id="{F75618EC-ED8C-4399-B91B-F3E8279B5B17}"/>
              </a:ext>
            </a:extLst>
          </p:cNvPr>
          <p:cNvCxnSpPr>
            <a:cxnSpLocks/>
          </p:cNvCxnSpPr>
          <p:nvPr/>
        </p:nvCxnSpPr>
        <p:spPr>
          <a:xfrm>
            <a:off x="31545513" y="9943578"/>
            <a:ext cx="0" cy="475129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Přímá spojnice 131">
            <a:extLst>
              <a:ext uri="{FF2B5EF4-FFF2-40B4-BE49-F238E27FC236}">
                <a16:creationId xmlns:a16="http://schemas.microsoft.com/office/drawing/2014/main" id="{C8062C8A-4E9F-4A80-B519-D96F2AAAFA60}"/>
              </a:ext>
            </a:extLst>
          </p:cNvPr>
          <p:cNvCxnSpPr>
            <a:cxnSpLocks/>
          </p:cNvCxnSpPr>
          <p:nvPr/>
        </p:nvCxnSpPr>
        <p:spPr>
          <a:xfrm>
            <a:off x="35506336" y="9954835"/>
            <a:ext cx="0" cy="475129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Přímá spojnice 136">
            <a:extLst>
              <a:ext uri="{FF2B5EF4-FFF2-40B4-BE49-F238E27FC236}">
                <a16:creationId xmlns:a16="http://schemas.microsoft.com/office/drawing/2014/main" id="{CE40CF76-C69E-4EDD-AE01-68B274E48DCF}"/>
              </a:ext>
            </a:extLst>
          </p:cNvPr>
          <p:cNvCxnSpPr>
            <a:cxnSpLocks/>
          </p:cNvCxnSpPr>
          <p:nvPr/>
        </p:nvCxnSpPr>
        <p:spPr>
          <a:xfrm>
            <a:off x="33785569" y="11733972"/>
            <a:ext cx="0" cy="886774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Přímá spojnice 144">
            <a:extLst>
              <a:ext uri="{FF2B5EF4-FFF2-40B4-BE49-F238E27FC236}">
                <a16:creationId xmlns:a16="http://schemas.microsoft.com/office/drawing/2014/main" id="{ACDA1A1A-F204-4486-8B2D-6250F65AEE30}"/>
              </a:ext>
            </a:extLst>
          </p:cNvPr>
          <p:cNvCxnSpPr>
            <a:cxnSpLocks/>
          </p:cNvCxnSpPr>
          <p:nvPr/>
        </p:nvCxnSpPr>
        <p:spPr>
          <a:xfrm flipH="1">
            <a:off x="33803080" y="12609663"/>
            <a:ext cx="288000" cy="0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Přímá spojnice 146">
            <a:extLst>
              <a:ext uri="{FF2B5EF4-FFF2-40B4-BE49-F238E27FC236}">
                <a16:creationId xmlns:a16="http://schemas.microsoft.com/office/drawing/2014/main" id="{E0CEE03C-37A2-434F-B99F-2AE5D7E57759}"/>
              </a:ext>
            </a:extLst>
          </p:cNvPr>
          <p:cNvCxnSpPr>
            <a:cxnSpLocks/>
          </p:cNvCxnSpPr>
          <p:nvPr/>
        </p:nvCxnSpPr>
        <p:spPr>
          <a:xfrm>
            <a:off x="29741164" y="11745908"/>
            <a:ext cx="74601" cy="4402800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Přímá spojnice 149">
            <a:extLst>
              <a:ext uri="{FF2B5EF4-FFF2-40B4-BE49-F238E27FC236}">
                <a16:creationId xmlns:a16="http://schemas.microsoft.com/office/drawing/2014/main" id="{2949468A-DAB6-471F-9275-ACD7ADF09538}"/>
              </a:ext>
            </a:extLst>
          </p:cNvPr>
          <p:cNvCxnSpPr>
            <a:cxnSpLocks/>
          </p:cNvCxnSpPr>
          <p:nvPr/>
        </p:nvCxnSpPr>
        <p:spPr>
          <a:xfrm flipH="1">
            <a:off x="29777792" y="13793898"/>
            <a:ext cx="317252" cy="0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Přímá spojnice 151">
            <a:extLst>
              <a:ext uri="{FF2B5EF4-FFF2-40B4-BE49-F238E27FC236}">
                <a16:creationId xmlns:a16="http://schemas.microsoft.com/office/drawing/2014/main" id="{4381E5E7-3A5A-41A6-BB39-EF3CFDB1032A}"/>
              </a:ext>
            </a:extLst>
          </p:cNvPr>
          <p:cNvCxnSpPr>
            <a:cxnSpLocks/>
          </p:cNvCxnSpPr>
          <p:nvPr/>
        </p:nvCxnSpPr>
        <p:spPr>
          <a:xfrm flipH="1">
            <a:off x="29798624" y="15140593"/>
            <a:ext cx="317252" cy="0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Přímá spojnice 152">
            <a:extLst>
              <a:ext uri="{FF2B5EF4-FFF2-40B4-BE49-F238E27FC236}">
                <a16:creationId xmlns:a16="http://schemas.microsoft.com/office/drawing/2014/main" id="{7562BC77-5012-4E38-AAD7-3080C0D552F7}"/>
              </a:ext>
            </a:extLst>
          </p:cNvPr>
          <p:cNvCxnSpPr>
            <a:cxnSpLocks/>
          </p:cNvCxnSpPr>
          <p:nvPr/>
        </p:nvCxnSpPr>
        <p:spPr>
          <a:xfrm flipH="1">
            <a:off x="29809144" y="16129317"/>
            <a:ext cx="317252" cy="0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Přímá spojnice 154">
            <a:extLst>
              <a:ext uri="{FF2B5EF4-FFF2-40B4-BE49-F238E27FC236}">
                <a16:creationId xmlns:a16="http://schemas.microsoft.com/office/drawing/2014/main" id="{CD8B15C5-4BDE-44BC-9AD3-EBDCF96D963A}"/>
              </a:ext>
            </a:extLst>
          </p:cNvPr>
          <p:cNvCxnSpPr>
            <a:cxnSpLocks/>
          </p:cNvCxnSpPr>
          <p:nvPr/>
        </p:nvCxnSpPr>
        <p:spPr>
          <a:xfrm flipH="1">
            <a:off x="37771846" y="12564230"/>
            <a:ext cx="317252" cy="0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Přímá spojnice 156">
            <a:extLst>
              <a:ext uri="{FF2B5EF4-FFF2-40B4-BE49-F238E27FC236}">
                <a16:creationId xmlns:a16="http://schemas.microsoft.com/office/drawing/2014/main" id="{BA477C10-B315-488E-B249-AA70BA93C955}"/>
              </a:ext>
            </a:extLst>
          </p:cNvPr>
          <p:cNvCxnSpPr>
            <a:cxnSpLocks/>
          </p:cNvCxnSpPr>
          <p:nvPr/>
        </p:nvCxnSpPr>
        <p:spPr>
          <a:xfrm>
            <a:off x="25904582" y="11734336"/>
            <a:ext cx="0" cy="8626548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Přímá spojnice 158">
            <a:extLst>
              <a:ext uri="{FF2B5EF4-FFF2-40B4-BE49-F238E27FC236}">
                <a16:creationId xmlns:a16="http://schemas.microsoft.com/office/drawing/2014/main" id="{FC90BE01-849A-46B5-964F-9C4715A9154D}"/>
              </a:ext>
            </a:extLst>
          </p:cNvPr>
          <p:cNvCxnSpPr>
            <a:cxnSpLocks/>
          </p:cNvCxnSpPr>
          <p:nvPr/>
        </p:nvCxnSpPr>
        <p:spPr>
          <a:xfrm flipH="1">
            <a:off x="25904596" y="20360858"/>
            <a:ext cx="234809" cy="0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Přímá spojnice 160">
            <a:extLst>
              <a:ext uri="{FF2B5EF4-FFF2-40B4-BE49-F238E27FC236}">
                <a16:creationId xmlns:a16="http://schemas.microsoft.com/office/drawing/2014/main" id="{D20918B6-6927-4C87-87EC-AF9A9904A349}"/>
              </a:ext>
            </a:extLst>
          </p:cNvPr>
          <p:cNvCxnSpPr>
            <a:cxnSpLocks/>
          </p:cNvCxnSpPr>
          <p:nvPr/>
        </p:nvCxnSpPr>
        <p:spPr>
          <a:xfrm flipH="1">
            <a:off x="25905306" y="18534363"/>
            <a:ext cx="234809" cy="0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Přímá spojnice 161">
            <a:extLst>
              <a:ext uri="{FF2B5EF4-FFF2-40B4-BE49-F238E27FC236}">
                <a16:creationId xmlns:a16="http://schemas.microsoft.com/office/drawing/2014/main" id="{4D9E1BCB-E178-4B45-A71F-A7092750BD61}"/>
              </a:ext>
            </a:extLst>
          </p:cNvPr>
          <p:cNvCxnSpPr>
            <a:cxnSpLocks/>
          </p:cNvCxnSpPr>
          <p:nvPr/>
        </p:nvCxnSpPr>
        <p:spPr>
          <a:xfrm flipH="1">
            <a:off x="25904596" y="16663752"/>
            <a:ext cx="234809" cy="0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Přímá spojnice 162">
            <a:extLst>
              <a:ext uri="{FF2B5EF4-FFF2-40B4-BE49-F238E27FC236}">
                <a16:creationId xmlns:a16="http://schemas.microsoft.com/office/drawing/2014/main" id="{5D2ACFDB-29EC-4945-BC61-91F24AC0EC55}"/>
              </a:ext>
            </a:extLst>
          </p:cNvPr>
          <p:cNvCxnSpPr>
            <a:cxnSpLocks/>
          </p:cNvCxnSpPr>
          <p:nvPr/>
        </p:nvCxnSpPr>
        <p:spPr>
          <a:xfrm flipH="1">
            <a:off x="25914830" y="15597082"/>
            <a:ext cx="234809" cy="0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Přímá spojnice 163">
            <a:extLst>
              <a:ext uri="{FF2B5EF4-FFF2-40B4-BE49-F238E27FC236}">
                <a16:creationId xmlns:a16="http://schemas.microsoft.com/office/drawing/2014/main" id="{81E92886-B2F5-47C3-9F59-896DDC8B926F}"/>
              </a:ext>
            </a:extLst>
          </p:cNvPr>
          <p:cNvCxnSpPr>
            <a:cxnSpLocks/>
          </p:cNvCxnSpPr>
          <p:nvPr/>
        </p:nvCxnSpPr>
        <p:spPr>
          <a:xfrm flipH="1">
            <a:off x="25896485" y="13978065"/>
            <a:ext cx="234809" cy="0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Přímá spojnice 164">
            <a:extLst>
              <a:ext uri="{FF2B5EF4-FFF2-40B4-BE49-F238E27FC236}">
                <a16:creationId xmlns:a16="http://schemas.microsoft.com/office/drawing/2014/main" id="{DBA0057B-4F40-493D-8AA3-C3C23C4C3B69}"/>
              </a:ext>
            </a:extLst>
          </p:cNvPr>
          <p:cNvCxnSpPr>
            <a:cxnSpLocks/>
          </p:cNvCxnSpPr>
          <p:nvPr/>
        </p:nvCxnSpPr>
        <p:spPr>
          <a:xfrm>
            <a:off x="21923487" y="12349881"/>
            <a:ext cx="27513" cy="7005911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Přímá spojnice 166">
            <a:extLst>
              <a:ext uri="{FF2B5EF4-FFF2-40B4-BE49-F238E27FC236}">
                <a16:creationId xmlns:a16="http://schemas.microsoft.com/office/drawing/2014/main" id="{529FEBD9-5696-4E9F-A47A-FE249B2CCD02}"/>
              </a:ext>
            </a:extLst>
          </p:cNvPr>
          <p:cNvCxnSpPr>
            <a:cxnSpLocks/>
          </p:cNvCxnSpPr>
          <p:nvPr/>
        </p:nvCxnSpPr>
        <p:spPr>
          <a:xfrm flipH="1">
            <a:off x="21935532" y="17433837"/>
            <a:ext cx="234809" cy="0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Přímá spojnice 167">
            <a:extLst>
              <a:ext uri="{FF2B5EF4-FFF2-40B4-BE49-F238E27FC236}">
                <a16:creationId xmlns:a16="http://schemas.microsoft.com/office/drawing/2014/main" id="{76652421-A9D9-47A8-8D79-915BF19B23CF}"/>
              </a:ext>
            </a:extLst>
          </p:cNvPr>
          <p:cNvCxnSpPr>
            <a:cxnSpLocks/>
          </p:cNvCxnSpPr>
          <p:nvPr/>
        </p:nvCxnSpPr>
        <p:spPr>
          <a:xfrm flipH="1">
            <a:off x="21915888" y="14005206"/>
            <a:ext cx="234809" cy="0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Přímá spojnice 169">
            <a:extLst>
              <a:ext uri="{FF2B5EF4-FFF2-40B4-BE49-F238E27FC236}">
                <a16:creationId xmlns:a16="http://schemas.microsoft.com/office/drawing/2014/main" id="{BBAFA6F3-C511-47E1-84A1-04A5E29B6716}"/>
              </a:ext>
            </a:extLst>
          </p:cNvPr>
          <p:cNvCxnSpPr>
            <a:cxnSpLocks/>
          </p:cNvCxnSpPr>
          <p:nvPr/>
        </p:nvCxnSpPr>
        <p:spPr>
          <a:xfrm flipH="1">
            <a:off x="21906503" y="13293578"/>
            <a:ext cx="234809" cy="0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Přímá spojnice 170">
            <a:extLst>
              <a:ext uri="{FF2B5EF4-FFF2-40B4-BE49-F238E27FC236}">
                <a16:creationId xmlns:a16="http://schemas.microsoft.com/office/drawing/2014/main" id="{02136897-944C-4D63-AAED-198678C3D86D}"/>
              </a:ext>
            </a:extLst>
          </p:cNvPr>
          <p:cNvCxnSpPr>
            <a:cxnSpLocks/>
          </p:cNvCxnSpPr>
          <p:nvPr/>
        </p:nvCxnSpPr>
        <p:spPr>
          <a:xfrm>
            <a:off x="9996423" y="12378443"/>
            <a:ext cx="31629" cy="6977349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Přímá spojnice 172">
            <a:extLst>
              <a:ext uri="{FF2B5EF4-FFF2-40B4-BE49-F238E27FC236}">
                <a16:creationId xmlns:a16="http://schemas.microsoft.com/office/drawing/2014/main" id="{4F5E05D0-1A8A-4E56-A149-8ABBED61A63E}"/>
              </a:ext>
            </a:extLst>
          </p:cNvPr>
          <p:cNvCxnSpPr>
            <a:cxnSpLocks/>
          </p:cNvCxnSpPr>
          <p:nvPr/>
        </p:nvCxnSpPr>
        <p:spPr>
          <a:xfrm flipH="1">
            <a:off x="10008420" y="17873299"/>
            <a:ext cx="234809" cy="0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Přímá spojnice 173">
            <a:extLst>
              <a:ext uri="{FF2B5EF4-FFF2-40B4-BE49-F238E27FC236}">
                <a16:creationId xmlns:a16="http://schemas.microsoft.com/office/drawing/2014/main" id="{A2FB2A6C-8BDA-4C5C-8D3E-8E82C1F0588E}"/>
              </a:ext>
            </a:extLst>
          </p:cNvPr>
          <p:cNvCxnSpPr>
            <a:cxnSpLocks/>
          </p:cNvCxnSpPr>
          <p:nvPr/>
        </p:nvCxnSpPr>
        <p:spPr>
          <a:xfrm flipH="1">
            <a:off x="10015924" y="16164819"/>
            <a:ext cx="234809" cy="0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Přímá spojnice 174">
            <a:extLst>
              <a:ext uri="{FF2B5EF4-FFF2-40B4-BE49-F238E27FC236}">
                <a16:creationId xmlns:a16="http://schemas.microsoft.com/office/drawing/2014/main" id="{0CA3A602-50BB-4F84-9B65-212DE4222A4B}"/>
              </a:ext>
            </a:extLst>
          </p:cNvPr>
          <p:cNvCxnSpPr>
            <a:cxnSpLocks/>
          </p:cNvCxnSpPr>
          <p:nvPr/>
        </p:nvCxnSpPr>
        <p:spPr>
          <a:xfrm flipH="1">
            <a:off x="10032579" y="19355791"/>
            <a:ext cx="234809" cy="0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Přímá spojnice 183">
            <a:extLst>
              <a:ext uri="{FF2B5EF4-FFF2-40B4-BE49-F238E27FC236}">
                <a16:creationId xmlns:a16="http://schemas.microsoft.com/office/drawing/2014/main" id="{61DF46D3-750B-419F-ABE0-6D7A560C3A0E}"/>
              </a:ext>
            </a:extLst>
          </p:cNvPr>
          <p:cNvCxnSpPr>
            <a:cxnSpLocks/>
          </p:cNvCxnSpPr>
          <p:nvPr/>
        </p:nvCxnSpPr>
        <p:spPr>
          <a:xfrm>
            <a:off x="25679318" y="11746169"/>
            <a:ext cx="5156" cy="2231927"/>
          </a:xfrm>
          <a:prstGeom prst="line">
            <a:avLst/>
          </a:prstGeom>
          <a:ln w="38100">
            <a:solidFill>
              <a:srgbClr val="8A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Přímá spojnice 185">
            <a:extLst>
              <a:ext uri="{FF2B5EF4-FFF2-40B4-BE49-F238E27FC236}">
                <a16:creationId xmlns:a16="http://schemas.microsoft.com/office/drawing/2014/main" id="{97EB0748-B1E5-4A87-AD5D-4DCE51AF3C07}"/>
              </a:ext>
            </a:extLst>
          </p:cNvPr>
          <p:cNvCxnSpPr>
            <a:cxnSpLocks/>
          </p:cNvCxnSpPr>
          <p:nvPr/>
        </p:nvCxnSpPr>
        <p:spPr>
          <a:xfrm>
            <a:off x="21779743" y="20424324"/>
            <a:ext cx="4019618" cy="37626"/>
          </a:xfrm>
          <a:prstGeom prst="line">
            <a:avLst/>
          </a:prstGeom>
          <a:ln w="38100">
            <a:solidFill>
              <a:srgbClr val="8A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Přímá spojnice 189">
            <a:extLst>
              <a:ext uri="{FF2B5EF4-FFF2-40B4-BE49-F238E27FC236}">
                <a16:creationId xmlns:a16="http://schemas.microsoft.com/office/drawing/2014/main" id="{10140BBD-F79F-4E2A-9FD4-EDBFBD571070}"/>
              </a:ext>
            </a:extLst>
          </p:cNvPr>
          <p:cNvCxnSpPr>
            <a:cxnSpLocks/>
          </p:cNvCxnSpPr>
          <p:nvPr/>
        </p:nvCxnSpPr>
        <p:spPr>
          <a:xfrm>
            <a:off x="21699376" y="14137022"/>
            <a:ext cx="45927" cy="6324933"/>
          </a:xfrm>
          <a:prstGeom prst="line">
            <a:avLst/>
          </a:prstGeom>
          <a:ln w="38100">
            <a:solidFill>
              <a:srgbClr val="8A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Přímá spojnice 191">
            <a:extLst>
              <a:ext uri="{FF2B5EF4-FFF2-40B4-BE49-F238E27FC236}">
                <a16:creationId xmlns:a16="http://schemas.microsoft.com/office/drawing/2014/main" id="{CC9D12F3-9EDC-4B0D-94E2-0A4CD1E5D9E3}"/>
              </a:ext>
            </a:extLst>
          </p:cNvPr>
          <p:cNvCxnSpPr>
            <a:cxnSpLocks/>
          </p:cNvCxnSpPr>
          <p:nvPr/>
        </p:nvCxnSpPr>
        <p:spPr>
          <a:xfrm>
            <a:off x="21538267" y="14154867"/>
            <a:ext cx="161109" cy="0"/>
          </a:xfrm>
          <a:prstGeom prst="line">
            <a:avLst/>
          </a:prstGeom>
          <a:ln w="38100">
            <a:solidFill>
              <a:srgbClr val="8A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Přímá spojnice 195">
            <a:extLst>
              <a:ext uri="{FF2B5EF4-FFF2-40B4-BE49-F238E27FC236}">
                <a16:creationId xmlns:a16="http://schemas.microsoft.com/office/drawing/2014/main" id="{F682E405-3484-42F9-BFF7-4BC25CFECFF8}"/>
              </a:ext>
            </a:extLst>
          </p:cNvPr>
          <p:cNvCxnSpPr>
            <a:cxnSpLocks/>
            <a:endCxn id="72" idx="1"/>
          </p:cNvCxnSpPr>
          <p:nvPr/>
        </p:nvCxnSpPr>
        <p:spPr>
          <a:xfrm flipV="1">
            <a:off x="10008411" y="13506839"/>
            <a:ext cx="3829618" cy="20123"/>
          </a:xfrm>
          <a:prstGeom prst="line">
            <a:avLst/>
          </a:prstGeom>
          <a:ln w="38100">
            <a:solidFill>
              <a:srgbClr val="8A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Přímá spojnice 202">
            <a:extLst>
              <a:ext uri="{FF2B5EF4-FFF2-40B4-BE49-F238E27FC236}">
                <a16:creationId xmlns:a16="http://schemas.microsoft.com/office/drawing/2014/main" id="{C80D2E57-12F1-4272-8771-FBBA0B44C326}"/>
              </a:ext>
            </a:extLst>
          </p:cNvPr>
          <p:cNvCxnSpPr>
            <a:cxnSpLocks/>
          </p:cNvCxnSpPr>
          <p:nvPr/>
        </p:nvCxnSpPr>
        <p:spPr>
          <a:xfrm>
            <a:off x="17417934" y="11765130"/>
            <a:ext cx="60679" cy="24003150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Přímá spojnice 204">
            <a:extLst>
              <a:ext uri="{FF2B5EF4-FFF2-40B4-BE49-F238E27FC236}">
                <a16:creationId xmlns:a16="http://schemas.microsoft.com/office/drawing/2014/main" id="{0F51D76E-52D9-434C-8138-19D823A1A46F}"/>
              </a:ext>
            </a:extLst>
          </p:cNvPr>
          <p:cNvCxnSpPr>
            <a:cxnSpLocks/>
          </p:cNvCxnSpPr>
          <p:nvPr/>
        </p:nvCxnSpPr>
        <p:spPr>
          <a:xfrm flipH="1">
            <a:off x="17184660" y="13455527"/>
            <a:ext cx="234809" cy="0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Přímá spojnice 205">
            <a:extLst>
              <a:ext uri="{FF2B5EF4-FFF2-40B4-BE49-F238E27FC236}">
                <a16:creationId xmlns:a16="http://schemas.microsoft.com/office/drawing/2014/main" id="{B4A4CF33-103D-43A6-8E94-F83EA58FC98B}"/>
              </a:ext>
            </a:extLst>
          </p:cNvPr>
          <p:cNvCxnSpPr>
            <a:cxnSpLocks/>
          </p:cNvCxnSpPr>
          <p:nvPr/>
        </p:nvCxnSpPr>
        <p:spPr>
          <a:xfrm flipH="1">
            <a:off x="17193897" y="14882353"/>
            <a:ext cx="234809" cy="0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Přímá spojnice 206">
            <a:extLst>
              <a:ext uri="{FF2B5EF4-FFF2-40B4-BE49-F238E27FC236}">
                <a16:creationId xmlns:a16="http://schemas.microsoft.com/office/drawing/2014/main" id="{11325B87-FE9A-4A5F-B4FC-E330451A124C}"/>
              </a:ext>
            </a:extLst>
          </p:cNvPr>
          <p:cNvCxnSpPr>
            <a:cxnSpLocks/>
          </p:cNvCxnSpPr>
          <p:nvPr/>
        </p:nvCxnSpPr>
        <p:spPr>
          <a:xfrm flipH="1">
            <a:off x="17193897" y="16154048"/>
            <a:ext cx="234809" cy="0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Přímá spojnice 212">
            <a:extLst>
              <a:ext uri="{FF2B5EF4-FFF2-40B4-BE49-F238E27FC236}">
                <a16:creationId xmlns:a16="http://schemas.microsoft.com/office/drawing/2014/main" id="{825A91F4-67BB-4902-8328-7381B541D0A9}"/>
              </a:ext>
            </a:extLst>
          </p:cNvPr>
          <p:cNvCxnSpPr>
            <a:cxnSpLocks/>
          </p:cNvCxnSpPr>
          <p:nvPr/>
        </p:nvCxnSpPr>
        <p:spPr>
          <a:xfrm flipH="1">
            <a:off x="17237880" y="34505879"/>
            <a:ext cx="227209" cy="0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Přímá spojnice 213">
            <a:extLst>
              <a:ext uri="{FF2B5EF4-FFF2-40B4-BE49-F238E27FC236}">
                <a16:creationId xmlns:a16="http://schemas.microsoft.com/office/drawing/2014/main" id="{4636C580-68E0-417D-8A34-1F46992166BA}"/>
              </a:ext>
            </a:extLst>
          </p:cNvPr>
          <p:cNvCxnSpPr>
            <a:cxnSpLocks/>
          </p:cNvCxnSpPr>
          <p:nvPr/>
        </p:nvCxnSpPr>
        <p:spPr>
          <a:xfrm flipH="1">
            <a:off x="17305163" y="35764372"/>
            <a:ext cx="152257" cy="0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Přímá spojnice 214">
            <a:extLst>
              <a:ext uri="{FF2B5EF4-FFF2-40B4-BE49-F238E27FC236}">
                <a16:creationId xmlns:a16="http://schemas.microsoft.com/office/drawing/2014/main" id="{A7F79A2A-C15C-4FEA-80FA-9677CEF14B0B}"/>
              </a:ext>
            </a:extLst>
          </p:cNvPr>
          <p:cNvCxnSpPr>
            <a:cxnSpLocks/>
          </p:cNvCxnSpPr>
          <p:nvPr/>
        </p:nvCxnSpPr>
        <p:spPr>
          <a:xfrm flipV="1">
            <a:off x="15581612" y="36324685"/>
            <a:ext cx="0" cy="286187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Přímá spojnice 217">
            <a:extLst>
              <a:ext uri="{FF2B5EF4-FFF2-40B4-BE49-F238E27FC236}">
                <a16:creationId xmlns:a16="http://schemas.microsoft.com/office/drawing/2014/main" id="{BEA4BE5E-93E9-475F-A6B4-357B4D411DEF}"/>
              </a:ext>
            </a:extLst>
          </p:cNvPr>
          <p:cNvCxnSpPr>
            <a:cxnSpLocks/>
          </p:cNvCxnSpPr>
          <p:nvPr/>
        </p:nvCxnSpPr>
        <p:spPr>
          <a:xfrm flipV="1">
            <a:off x="15596044" y="37669698"/>
            <a:ext cx="0" cy="286187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Přímá spojnice 219">
            <a:extLst>
              <a:ext uri="{FF2B5EF4-FFF2-40B4-BE49-F238E27FC236}">
                <a16:creationId xmlns:a16="http://schemas.microsoft.com/office/drawing/2014/main" id="{B8B09D61-7451-451E-8887-24084B023946}"/>
              </a:ext>
            </a:extLst>
          </p:cNvPr>
          <p:cNvCxnSpPr>
            <a:cxnSpLocks/>
          </p:cNvCxnSpPr>
          <p:nvPr/>
        </p:nvCxnSpPr>
        <p:spPr>
          <a:xfrm flipH="1">
            <a:off x="1167998" y="11127604"/>
            <a:ext cx="60996" cy="27718358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2" name="Přímá spojnice 221">
            <a:extLst>
              <a:ext uri="{FF2B5EF4-FFF2-40B4-BE49-F238E27FC236}">
                <a16:creationId xmlns:a16="http://schemas.microsoft.com/office/drawing/2014/main" id="{6E12F7B8-4A55-47D5-8323-7A2D28B07A02}"/>
              </a:ext>
            </a:extLst>
          </p:cNvPr>
          <p:cNvCxnSpPr>
            <a:cxnSpLocks/>
          </p:cNvCxnSpPr>
          <p:nvPr/>
        </p:nvCxnSpPr>
        <p:spPr>
          <a:xfrm flipH="1">
            <a:off x="2342137" y="32991216"/>
            <a:ext cx="188310" cy="0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4" name="Přímá spojnice 223">
            <a:extLst>
              <a:ext uri="{FF2B5EF4-FFF2-40B4-BE49-F238E27FC236}">
                <a16:creationId xmlns:a16="http://schemas.microsoft.com/office/drawing/2014/main" id="{125DD463-103F-45A4-BD53-93232C85E5F2}"/>
              </a:ext>
            </a:extLst>
          </p:cNvPr>
          <p:cNvCxnSpPr>
            <a:cxnSpLocks/>
          </p:cNvCxnSpPr>
          <p:nvPr/>
        </p:nvCxnSpPr>
        <p:spPr>
          <a:xfrm flipH="1">
            <a:off x="2955211" y="29587506"/>
            <a:ext cx="188310" cy="0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Přímá spojnice 225">
            <a:extLst>
              <a:ext uri="{FF2B5EF4-FFF2-40B4-BE49-F238E27FC236}">
                <a16:creationId xmlns:a16="http://schemas.microsoft.com/office/drawing/2014/main" id="{45EE7584-B7B7-49FC-A92B-2363DB039B63}"/>
              </a:ext>
            </a:extLst>
          </p:cNvPr>
          <p:cNvCxnSpPr>
            <a:cxnSpLocks/>
          </p:cNvCxnSpPr>
          <p:nvPr/>
        </p:nvCxnSpPr>
        <p:spPr>
          <a:xfrm flipH="1">
            <a:off x="2957578" y="27439836"/>
            <a:ext cx="188310" cy="0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Přímá spojnice 226">
            <a:extLst>
              <a:ext uri="{FF2B5EF4-FFF2-40B4-BE49-F238E27FC236}">
                <a16:creationId xmlns:a16="http://schemas.microsoft.com/office/drawing/2014/main" id="{AEEA58DE-21EA-4881-A537-FA1EA9D23624}"/>
              </a:ext>
            </a:extLst>
          </p:cNvPr>
          <p:cNvCxnSpPr>
            <a:cxnSpLocks/>
          </p:cNvCxnSpPr>
          <p:nvPr/>
        </p:nvCxnSpPr>
        <p:spPr>
          <a:xfrm flipH="1">
            <a:off x="2345972" y="34615589"/>
            <a:ext cx="188310" cy="0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Přímá spojnice 228">
            <a:extLst>
              <a:ext uri="{FF2B5EF4-FFF2-40B4-BE49-F238E27FC236}">
                <a16:creationId xmlns:a16="http://schemas.microsoft.com/office/drawing/2014/main" id="{BEF40F11-FD3D-47C4-BD88-9C95CDD2A5C6}"/>
              </a:ext>
            </a:extLst>
          </p:cNvPr>
          <p:cNvCxnSpPr>
            <a:cxnSpLocks/>
          </p:cNvCxnSpPr>
          <p:nvPr/>
        </p:nvCxnSpPr>
        <p:spPr>
          <a:xfrm flipH="1">
            <a:off x="3042326" y="23917981"/>
            <a:ext cx="188310" cy="0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Přímá spojnice 229">
            <a:extLst>
              <a:ext uri="{FF2B5EF4-FFF2-40B4-BE49-F238E27FC236}">
                <a16:creationId xmlns:a16="http://schemas.microsoft.com/office/drawing/2014/main" id="{D2002131-8576-4370-AEE9-EA63F8A0A4BC}"/>
              </a:ext>
            </a:extLst>
          </p:cNvPr>
          <p:cNvCxnSpPr>
            <a:cxnSpLocks/>
          </p:cNvCxnSpPr>
          <p:nvPr/>
        </p:nvCxnSpPr>
        <p:spPr>
          <a:xfrm flipH="1">
            <a:off x="3039813" y="22866008"/>
            <a:ext cx="188310" cy="0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Přímá spojnice 230">
            <a:extLst>
              <a:ext uri="{FF2B5EF4-FFF2-40B4-BE49-F238E27FC236}">
                <a16:creationId xmlns:a16="http://schemas.microsoft.com/office/drawing/2014/main" id="{4078B62E-8AF4-4F63-87A9-209648681D48}"/>
              </a:ext>
            </a:extLst>
          </p:cNvPr>
          <p:cNvCxnSpPr>
            <a:cxnSpLocks/>
          </p:cNvCxnSpPr>
          <p:nvPr/>
        </p:nvCxnSpPr>
        <p:spPr>
          <a:xfrm flipH="1">
            <a:off x="3042266" y="22070923"/>
            <a:ext cx="188310" cy="0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Přímá spojnice 231">
            <a:extLst>
              <a:ext uri="{FF2B5EF4-FFF2-40B4-BE49-F238E27FC236}">
                <a16:creationId xmlns:a16="http://schemas.microsoft.com/office/drawing/2014/main" id="{869FF85F-47CB-4C76-AB3F-17A8AFD39721}"/>
              </a:ext>
            </a:extLst>
          </p:cNvPr>
          <p:cNvCxnSpPr>
            <a:cxnSpLocks/>
          </p:cNvCxnSpPr>
          <p:nvPr/>
        </p:nvCxnSpPr>
        <p:spPr>
          <a:xfrm flipH="1">
            <a:off x="3041754" y="21313429"/>
            <a:ext cx="188310" cy="0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3" name="Přímá spojnice 232">
            <a:extLst>
              <a:ext uri="{FF2B5EF4-FFF2-40B4-BE49-F238E27FC236}">
                <a16:creationId xmlns:a16="http://schemas.microsoft.com/office/drawing/2014/main" id="{C8FB80BA-DB73-4869-AE87-ABAD3766D693}"/>
              </a:ext>
            </a:extLst>
          </p:cNvPr>
          <p:cNvCxnSpPr>
            <a:cxnSpLocks/>
          </p:cNvCxnSpPr>
          <p:nvPr/>
        </p:nvCxnSpPr>
        <p:spPr>
          <a:xfrm flipH="1">
            <a:off x="3053020" y="18409459"/>
            <a:ext cx="188310" cy="0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Přímá spojnice 233">
            <a:extLst>
              <a:ext uri="{FF2B5EF4-FFF2-40B4-BE49-F238E27FC236}">
                <a16:creationId xmlns:a16="http://schemas.microsoft.com/office/drawing/2014/main" id="{A21D2F77-BB9B-4C8E-B588-21D0F34CCBB2}"/>
              </a:ext>
            </a:extLst>
          </p:cNvPr>
          <p:cNvCxnSpPr>
            <a:cxnSpLocks/>
          </p:cNvCxnSpPr>
          <p:nvPr/>
        </p:nvCxnSpPr>
        <p:spPr>
          <a:xfrm flipH="1">
            <a:off x="3065212" y="17427598"/>
            <a:ext cx="188310" cy="0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5" name="Přímá spojnice 234">
            <a:extLst>
              <a:ext uri="{FF2B5EF4-FFF2-40B4-BE49-F238E27FC236}">
                <a16:creationId xmlns:a16="http://schemas.microsoft.com/office/drawing/2014/main" id="{BE8C7FD4-12D1-4040-84A0-3B1585440C2A}"/>
              </a:ext>
            </a:extLst>
          </p:cNvPr>
          <p:cNvCxnSpPr>
            <a:cxnSpLocks/>
          </p:cNvCxnSpPr>
          <p:nvPr/>
        </p:nvCxnSpPr>
        <p:spPr>
          <a:xfrm flipH="1">
            <a:off x="3069649" y="13746038"/>
            <a:ext cx="188310" cy="0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Přímá spojnice 236">
            <a:extLst>
              <a:ext uri="{FF2B5EF4-FFF2-40B4-BE49-F238E27FC236}">
                <a16:creationId xmlns:a16="http://schemas.microsoft.com/office/drawing/2014/main" id="{974FDC2E-E50B-4A58-A6CC-1CFE4C97EC3E}"/>
              </a:ext>
            </a:extLst>
          </p:cNvPr>
          <p:cNvCxnSpPr>
            <a:cxnSpLocks/>
          </p:cNvCxnSpPr>
          <p:nvPr/>
        </p:nvCxnSpPr>
        <p:spPr>
          <a:xfrm flipH="1">
            <a:off x="3056191" y="16156630"/>
            <a:ext cx="188310" cy="0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0" name="Přímá spojnice 249">
            <a:extLst>
              <a:ext uri="{FF2B5EF4-FFF2-40B4-BE49-F238E27FC236}">
                <a16:creationId xmlns:a16="http://schemas.microsoft.com/office/drawing/2014/main" id="{B4BD2BD5-27EE-4ECA-BF49-E7E639E18318}"/>
              </a:ext>
            </a:extLst>
          </p:cNvPr>
          <p:cNvCxnSpPr>
            <a:cxnSpLocks/>
          </p:cNvCxnSpPr>
          <p:nvPr/>
        </p:nvCxnSpPr>
        <p:spPr>
          <a:xfrm flipH="1" flipV="1">
            <a:off x="6610408" y="16281158"/>
            <a:ext cx="3384671" cy="10962"/>
          </a:xfrm>
          <a:prstGeom prst="line">
            <a:avLst/>
          </a:prstGeom>
          <a:ln w="38100">
            <a:solidFill>
              <a:srgbClr val="8A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Přímá spojnice 253">
            <a:extLst>
              <a:ext uri="{FF2B5EF4-FFF2-40B4-BE49-F238E27FC236}">
                <a16:creationId xmlns:a16="http://schemas.microsoft.com/office/drawing/2014/main" id="{EE67D3EC-04E0-4A7F-A3A6-5882F96E0136}"/>
              </a:ext>
            </a:extLst>
          </p:cNvPr>
          <p:cNvCxnSpPr>
            <a:cxnSpLocks/>
          </p:cNvCxnSpPr>
          <p:nvPr/>
        </p:nvCxnSpPr>
        <p:spPr>
          <a:xfrm>
            <a:off x="10030092" y="19330015"/>
            <a:ext cx="4255" cy="3606586"/>
          </a:xfrm>
          <a:prstGeom prst="line">
            <a:avLst/>
          </a:prstGeom>
          <a:ln w="38100">
            <a:solidFill>
              <a:srgbClr val="8A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8" name="Přímá spojnice 257">
            <a:extLst>
              <a:ext uri="{FF2B5EF4-FFF2-40B4-BE49-F238E27FC236}">
                <a16:creationId xmlns:a16="http://schemas.microsoft.com/office/drawing/2014/main" id="{D6E90C91-A194-4A3E-9532-938ACDB6DF53}"/>
              </a:ext>
            </a:extLst>
          </p:cNvPr>
          <p:cNvCxnSpPr>
            <a:cxnSpLocks/>
          </p:cNvCxnSpPr>
          <p:nvPr/>
        </p:nvCxnSpPr>
        <p:spPr>
          <a:xfrm>
            <a:off x="13687214" y="15198726"/>
            <a:ext cx="128639" cy="20586452"/>
          </a:xfrm>
          <a:prstGeom prst="line">
            <a:avLst/>
          </a:prstGeom>
          <a:ln w="38100">
            <a:solidFill>
              <a:srgbClr val="8A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Přímá spojnice 259">
            <a:extLst>
              <a:ext uri="{FF2B5EF4-FFF2-40B4-BE49-F238E27FC236}">
                <a16:creationId xmlns:a16="http://schemas.microsoft.com/office/drawing/2014/main" id="{AA5C15A8-0350-48D2-A506-0B7DE27594E5}"/>
              </a:ext>
            </a:extLst>
          </p:cNvPr>
          <p:cNvCxnSpPr>
            <a:cxnSpLocks/>
          </p:cNvCxnSpPr>
          <p:nvPr/>
        </p:nvCxnSpPr>
        <p:spPr>
          <a:xfrm flipV="1">
            <a:off x="13675503" y="15191407"/>
            <a:ext cx="171334" cy="10624"/>
          </a:xfrm>
          <a:prstGeom prst="line">
            <a:avLst/>
          </a:prstGeom>
          <a:ln w="38100">
            <a:solidFill>
              <a:srgbClr val="8A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9" name="Přímá spojnice 268">
            <a:extLst>
              <a:ext uri="{FF2B5EF4-FFF2-40B4-BE49-F238E27FC236}">
                <a16:creationId xmlns:a16="http://schemas.microsoft.com/office/drawing/2014/main" id="{5C93115A-93FA-4E5D-9746-600E02CA1B40}"/>
              </a:ext>
            </a:extLst>
          </p:cNvPr>
          <p:cNvCxnSpPr>
            <a:cxnSpLocks/>
          </p:cNvCxnSpPr>
          <p:nvPr/>
        </p:nvCxnSpPr>
        <p:spPr>
          <a:xfrm flipH="1">
            <a:off x="17258082" y="32865144"/>
            <a:ext cx="189107" cy="0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1" name="Přímá spojnice 270">
            <a:extLst>
              <a:ext uri="{FF2B5EF4-FFF2-40B4-BE49-F238E27FC236}">
                <a16:creationId xmlns:a16="http://schemas.microsoft.com/office/drawing/2014/main" id="{807B14F1-8540-4C55-83DF-D9E4BFE074DF}"/>
              </a:ext>
            </a:extLst>
          </p:cNvPr>
          <p:cNvCxnSpPr>
            <a:cxnSpLocks/>
            <a:stCxn id="84" idx="1"/>
          </p:cNvCxnSpPr>
          <p:nvPr/>
        </p:nvCxnSpPr>
        <p:spPr>
          <a:xfrm flipH="1">
            <a:off x="13818544" y="35785179"/>
            <a:ext cx="82742" cy="14807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3" name="Přímá spojnice 272">
            <a:extLst>
              <a:ext uri="{FF2B5EF4-FFF2-40B4-BE49-F238E27FC236}">
                <a16:creationId xmlns:a16="http://schemas.microsoft.com/office/drawing/2014/main" id="{1B8636C2-5F82-42B2-97B5-67CBD63EC3F5}"/>
              </a:ext>
            </a:extLst>
          </p:cNvPr>
          <p:cNvCxnSpPr>
            <a:cxnSpLocks/>
            <a:stCxn id="88" idx="1"/>
          </p:cNvCxnSpPr>
          <p:nvPr/>
        </p:nvCxnSpPr>
        <p:spPr>
          <a:xfrm flipH="1">
            <a:off x="13830106" y="34506462"/>
            <a:ext cx="103761" cy="5808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5" name="Přímá spojnice 274">
            <a:extLst>
              <a:ext uri="{FF2B5EF4-FFF2-40B4-BE49-F238E27FC236}">
                <a16:creationId xmlns:a16="http://schemas.microsoft.com/office/drawing/2014/main" id="{1F0914A4-7C4B-4B00-BC73-1F53B0EC3227}"/>
              </a:ext>
            </a:extLst>
          </p:cNvPr>
          <p:cNvCxnSpPr>
            <a:cxnSpLocks/>
          </p:cNvCxnSpPr>
          <p:nvPr/>
        </p:nvCxnSpPr>
        <p:spPr>
          <a:xfrm flipH="1">
            <a:off x="13803413" y="32840724"/>
            <a:ext cx="103787" cy="6690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8" name="Přímá spojnice 277">
            <a:extLst>
              <a:ext uri="{FF2B5EF4-FFF2-40B4-BE49-F238E27FC236}">
                <a16:creationId xmlns:a16="http://schemas.microsoft.com/office/drawing/2014/main" id="{85407BB3-3C54-48F4-8B36-13E2871F638E}"/>
              </a:ext>
            </a:extLst>
          </p:cNvPr>
          <p:cNvCxnSpPr>
            <a:cxnSpLocks/>
          </p:cNvCxnSpPr>
          <p:nvPr/>
        </p:nvCxnSpPr>
        <p:spPr>
          <a:xfrm>
            <a:off x="17798756" y="11746139"/>
            <a:ext cx="28466" cy="4752623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2" name="Přímá spojnice 281">
            <a:extLst>
              <a:ext uri="{FF2B5EF4-FFF2-40B4-BE49-F238E27FC236}">
                <a16:creationId xmlns:a16="http://schemas.microsoft.com/office/drawing/2014/main" id="{21FEB90C-762C-4E44-BC09-1C901514D0E6}"/>
              </a:ext>
            </a:extLst>
          </p:cNvPr>
          <p:cNvCxnSpPr>
            <a:cxnSpLocks/>
          </p:cNvCxnSpPr>
          <p:nvPr/>
        </p:nvCxnSpPr>
        <p:spPr>
          <a:xfrm flipH="1">
            <a:off x="18603403" y="33266001"/>
            <a:ext cx="183466" cy="0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3" name="Přímá spojnice 282">
            <a:extLst>
              <a:ext uri="{FF2B5EF4-FFF2-40B4-BE49-F238E27FC236}">
                <a16:creationId xmlns:a16="http://schemas.microsoft.com/office/drawing/2014/main" id="{8A07E0C2-9E00-4858-8048-476969C891AC}"/>
              </a:ext>
            </a:extLst>
          </p:cNvPr>
          <p:cNvCxnSpPr>
            <a:cxnSpLocks/>
          </p:cNvCxnSpPr>
          <p:nvPr/>
        </p:nvCxnSpPr>
        <p:spPr>
          <a:xfrm flipH="1">
            <a:off x="18603403" y="34653415"/>
            <a:ext cx="183466" cy="0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4" name="Přímá spojnice 283">
            <a:extLst>
              <a:ext uri="{FF2B5EF4-FFF2-40B4-BE49-F238E27FC236}">
                <a16:creationId xmlns:a16="http://schemas.microsoft.com/office/drawing/2014/main" id="{715DDE50-C634-4D5B-9BAC-305DB11D57DB}"/>
              </a:ext>
            </a:extLst>
          </p:cNvPr>
          <p:cNvCxnSpPr>
            <a:cxnSpLocks/>
          </p:cNvCxnSpPr>
          <p:nvPr/>
        </p:nvCxnSpPr>
        <p:spPr>
          <a:xfrm flipH="1">
            <a:off x="18603403" y="35764608"/>
            <a:ext cx="183466" cy="0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Přímá spojnice 284">
            <a:extLst>
              <a:ext uri="{FF2B5EF4-FFF2-40B4-BE49-F238E27FC236}">
                <a16:creationId xmlns:a16="http://schemas.microsoft.com/office/drawing/2014/main" id="{281F954F-BF89-4E77-851E-F0EE48CC8CB3}"/>
              </a:ext>
            </a:extLst>
          </p:cNvPr>
          <p:cNvCxnSpPr>
            <a:cxnSpLocks/>
          </p:cNvCxnSpPr>
          <p:nvPr/>
        </p:nvCxnSpPr>
        <p:spPr>
          <a:xfrm flipH="1" flipV="1">
            <a:off x="18603403" y="38682487"/>
            <a:ext cx="3769350" cy="0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Přímá spojnice 287">
            <a:extLst>
              <a:ext uri="{FF2B5EF4-FFF2-40B4-BE49-F238E27FC236}">
                <a16:creationId xmlns:a16="http://schemas.microsoft.com/office/drawing/2014/main" id="{E47FA5B9-2356-4C06-A95D-4036E7C8AE82}"/>
              </a:ext>
            </a:extLst>
          </p:cNvPr>
          <p:cNvCxnSpPr>
            <a:cxnSpLocks/>
          </p:cNvCxnSpPr>
          <p:nvPr/>
        </p:nvCxnSpPr>
        <p:spPr>
          <a:xfrm flipH="1" flipV="1">
            <a:off x="18603395" y="39938333"/>
            <a:ext cx="3769350" cy="0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Přímá spojnice 294">
            <a:extLst>
              <a:ext uri="{FF2B5EF4-FFF2-40B4-BE49-F238E27FC236}">
                <a16:creationId xmlns:a16="http://schemas.microsoft.com/office/drawing/2014/main" id="{EE421390-E443-4611-A618-A1145838B879}"/>
              </a:ext>
            </a:extLst>
          </p:cNvPr>
          <p:cNvCxnSpPr>
            <a:cxnSpLocks/>
          </p:cNvCxnSpPr>
          <p:nvPr/>
        </p:nvCxnSpPr>
        <p:spPr>
          <a:xfrm>
            <a:off x="9782293" y="34050523"/>
            <a:ext cx="72210" cy="13494249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Přímá spojnice 298">
            <a:extLst>
              <a:ext uri="{FF2B5EF4-FFF2-40B4-BE49-F238E27FC236}">
                <a16:creationId xmlns:a16="http://schemas.microsoft.com/office/drawing/2014/main" id="{41CE63A9-FD3B-43BD-A458-5DF77B719671}"/>
              </a:ext>
            </a:extLst>
          </p:cNvPr>
          <p:cNvCxnSpPr>
            <a:cxnSpLocks/>
          </p:cNvCxnSpPr>
          <p:nvPr/>
        </p:nvCxnSpPr>
        <p:spPr>
          <a:xfrm flipH="1">
            <a:off x="9918081" y="47544771"/>
            <a:ext cx="188310" cy="0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0" name="Přímá spojnice 299">
            <a:extLst>
              <a:ext uri="{FF2B5EF4-FFF2-40B4-BE49-F238E27FC236}">
                <a16:creationId xmlns:a16="http://schemas.microsoft.com/office/drawing/2014/main" id="{92D11804-998F-4ECF-A106-5D6FF4C4FE66}"/>
              </a:ext>
            </a:extLst>
          </p:cNvPr>
          <p:cNvCxnSpPr>
            <a:cxnSpLocks/>
          </p:cNvCxnSpPr>
          <p:nvPr/>
        </p:nvCxnSpPr>
        <p:spPr>
          <a:xfrm flipH="1">
            <a:off x="9883237" y="45796223"/>
            <a:ext cx="188310" cy="0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Přímá spojnice 300">
            <a:extLst>
              <a:ext uri="{FF2B5EF4-FFF2-40B4-BE49-F238E27FC236}">
                <a16:creationId xmlns:a16="http://schemas.microsoft.com/office/drawing/2014/main" id="{69736710-0EE1-4B77-926F-E5EE3EC13CF0}"/>
              </a:ext>
            </a:extLst>
          </p:cNvPr>
          <p:cNvCxnSpPr>
            <a:cxnSpLocks/>
            <a:stCxn id="81" idx="1"/>
          </p:cNvCxnSpPr>
          <p:nvPr/>
        </p:nvCxnSpPr>
        <p:spPr>
          <a:xfrm flipH="1">
            <a:off x="9868805" y="44545390"/>
            <a:ext cx="236676" cy="26729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2" name="Přímá spojnice 301">
            <a:extLst>
              <a:ext uri="{FF2B5EF4-FFF2-40B4-BE49-F238E27FC236}">
                <a16:creationId xmlns:a16="http://schemas.microsoft.com/office/drawing/2014/main" id="{6CE17DC2-12F2-460F-B19D-937CF8677DB4}"/>
              </a:ext>
            </a:extLst>
          </p:cNvPr>
          <p:cNvCxnSpPr>
            <a:cxnSpLocks/>
          </p:cNvCxnSpPr>
          <p:nvPr/>
        </p:nvCxnSpPr>
        <p:spPr>
          <a:xfrm flipH="1">
            <a:off x="9883237" y="43429833"/>
            <a:ext cx="188310" cy="0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Přímá spojnice 302">
            <a:extLst>
              <a:ext uri="{FF2B5EF4-FFF2-40B4-BE49-F238E27FC236}">
                <a16:creationId xmlns:a16="http://schemas.microsoft.com/office/drawing/2014/main" id="{B902C145-8CA7-4D7D-9F1A-DD48750A7576}"/>
              </a:ext>
            </a:extLst>
          </p:cNvPr>
          <p:cNvCxnSpPr>
            <a:cxnSpLocks/>
            <a:stCxn id="78" idx="1"/>
          </p:cNvCxnSpPr>
          <p:nvPr/>
        </p:nvCxnSpPr>
        <p:spPr>
          <a:xfrm flipH="1" flipV="1">
            <a:off x="9808143" y="37721308"/>
            <a:ext cx="293873" cy="1529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Přímá spojnice 303">
            <a:extLst>
              <a:ext uri="{FF2B5EF4-FFF2-40B4-BE49-F238E27FC236}">
                <a16:creationId xmlns:a16="http://schemas.microsoft.com/office/drawing/2014/main" id="{53A8CEAB-51F7-46E9-91CB-0DD2AE951DD9}"/>
              </a:ext>
            </a:extLst>
          </p:cNvPr>
          <p:cNvCxnSpPr>
            <a:cxnSpLocks/>
          </p:cNvCxnSpPr>
          <p:nvPr/>
        </p:nvCxnSpPr>
        <p:spPr>
          <a:xfrm flipV="1">
            <a:off x="12068878" y="38498130"/>
            <a:ext cx="0" cy="290519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Přímá spojnice 306">
            <a:extLst>
              <a:ext uri="{FF2B5EF4-FFF2-40B4-BE49-F238E27FC236}">
                <a16:creationId xmlns:a16="http://schemas.microsoft.com/office/drawing/2014/main" id="{E8AFEF24-FE4C-47EB-A3EE-2618DA90CA38}"/>
              </a:ext>
            </a:extLst>
          </p:cNvPr>
          <p:cNvCxnSpPr>
            <a:cxnSpLocks/>
          </p:cNvCxnSpPr>
          <p:nvPr/>
        </p:nvCxnSpPr>
        <p:spPr>
          <a:xfrm flipH="1" flipV="1">
            <a:off x="9797758" y="34050532"/>
            <a:ext cx="263431" cy="4385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Přímá spojnice 307">
            <a:extLst>
              <a:ext uri="{FF2B5EF4-FFF2-40B4-BE49-F238E27FC236}">
                <a16:creationId xmlns:a16="http://schemas.microsoft.com/office/drawing/2014/main" id="{33464A20-8479-43D6-9210-5111FF936437}"/>
              </a:ext>
            </a:extLst>
          </p:cNvPr>
          <p:cNvCxnSpPr>
            <a:cxnSpLocks/>
          </p:cNvCxnSpPr>
          <p:nvPr/>
        </p:nvCxnSpPr>
        <p:spPr>
          <a:xfrm flipH="1">
            <a:off x="2418135" y="37721302"/>
            <a:ext cx="7368605" cy="0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2" name="Přímá spojnice 311">
            <a:extLst>
              <a:ext uri="{FF2B5EF4-FFF2-40B4-BE49-F238E27FC236}">
                <a16:creationId xmlns:a16="http://schemas.microsoft.com/office/drawing/2014/main" id="{74190345-C658-4827-B7F3-A3C450E246AB}"/>
              </a:ext>
            </a:extLst>
          </p:cNvPr>
          <p:cNvCxnSpPr>
            <a:cxnSpLocks/>
          </p:cNvCxnSpPr>
          <p:nvPr/>
        </p:nvCxnSpPr>
        <p:spPr>
          <a:xfrm flipV="1">
            <a:off x="10017518" y="14867807"/>
            <a:ext cx="3829618" cy="21118"/>
          </a:xfrm>
          <a:prstGeom prst="line">
            <a:avLst/>
          </a:prstGeom>
          <a:ln w="38100">
            <a:solidFill>
              <a:srgbClr val="8A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Přímá spojnice 220">
            <a:extLst>
              <a:ext uri="{FF2B5EF4-FFF2-40B4-BE49-F238E27FC236}">
                <a16:creationId xmlns:a16="http://schemas.microsoft.com/office/drawing/2014/main" id="{BF3700BB-86C1-458D-ABAE-F7D44AB10E13}"/>
              </a:ext>
            </a:extLst>
          </p:cNvPr>
          <p:cNvCxnSpPr>
            <a:cxnSpLocks/>
          </p:cNvCxnSpPr>
          <p:nvPr/>
        </p:nvCxnSpPr>
        <p:spPr>
          <a:xfrm flipH="1">
            <a:off x="17805130" y="13255407"/>
            <a:ext cx="351836" cy="0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2" name="Přímá spojnice 241">
            <a:extLst>
              <a:ext uri="{FF2B5EF4-FFF2-40B4-BE49-F238E27FC236}">
                <a16:creationId xmlns:a16="http://schemas.microsoft.com/office/drawing/2014/main" id="{5B60A0A1-512B-43F5-BB9E-8AC1B97B87D2}"/>
              </a:ext>
            </a:extLst>
          </p:cNvPr>
          <p:cNvCxnSpPr>
            <a:cxnSpLocks/>
          </p:cNvCxnSpPr>
          <p:nvPr/>
        </p:nvCxnSpPr>
        <p:spPr>
          <a:xfrm flipH="1">
            <a:off x="17831841" y="14640980"/>
            <a:ext cx="351836" cy="0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6" name="TextovéPole 215">
            <a:extLst>
              <a:ext uri="{FF2B5EF4-FFF2-40B4-BE49-F238E27FC236}">
                <a16:creationId xmlns:a16="http://schemas.microsoft.com/office/drawing/2014/main" id="{24E423A8-3D1E-4207-8102-3399DA8C4A16}"/>
              </a:ext>
            </a:extLst>
          </p:cNvPr>
          <p:cNvSpPr txBox="1"/>
          <p:nvPr/>
        </p:nvSpPr>
        <p:spPr>
          <a:xfrm>
            <a:off x="35445193" y="8123355"/>
            <a:ext cx="6015454" cy="585673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6" b="1" dirty="0"/>
              <a:t>Referát správce vnitřních předpisů</a:t>
            </a:r>
          </a:p>
        </p:txBody>
      </p:sp>
      <p:cxnSp>
        <p:nvCxnSpPr>
          <p:cNvPr id="223" name="Přímá spojnice 222">
            <a:extLst>
              <a:ext uri="{FF2B5EF4-FFF2-40B4-BE49-F238E27FC236}">
                <a16:creationId xmlns:a16="http://schemas.microsoft.com/office/drawing/2014/main" id="{0727A1D3-263F-4EE8-82C1-4089BFB3BE23}"/>
              </a:ext>
            </a:extLst>
          </p:cNvPr>
          <p:cNvCxnSpPr>
            <a:cxnSpLocks/>
          </p:cNvCxnSpPr>
          <p:nvPr/>
        </p:nvCxnSpPr>
        <p:spPr>
          <a:xfrm flipH="1">
            <a:off x="21966893" y="19356571"/>
            <a:ext cx="183791" cy="0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7" name="TextovéPole 216">
            <a:extLst>
              <a:ext uri="{FF2B5EF4-FFF2-40B4-BE49-F238E27FC236}">
                <a16:creationId xmlns:a16="http://schemas.microsoft.com/office/drawing/2014/main" id="{0998BCC2-8500-4183-AF0E-5983DD90489B}"/>
              </a:ext>
            </a:extLst>
          </p:cNvPr>
          <p:cNvSpPr txBox="1"/>
          <p:nvPr/>
        </p:nvSpPr>
        <p:spPr>
          <a:xfrm>
            <a:off x="3252197" y="22558354"/>
            <a:ext cx="3355911" cy="585673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6" b="1" dirty="0"/>
              <a:t>Podpůrný tým</a:t>
            </a:r>
          </a:p>
        </p:txBody>
      </p:sp>
      <p:sp>
        <p:nvSpPr>
          <p:cNvPr id="241" name="TextovéPole 240">
            <a:extLst>
              <a:ext uri="{FF2B5EF4-FFF2-40B4-BE49-F238E27FC236}">
                <a16:creationId xmlns:a16="http://schemas.microsoft.com/office/drawing/2014/main" id="{38A21B26-0BF2-4776-9E9A-483F0D2AB3D3}"/>
              </a:ext>
            </a:extLst>
          </p:cNvPr>
          <p:cNvSpPr txBox="1"/>
          <p:nvPr/>
        </p:nvSpPr>
        <p:spPr>
          <a:xfrm>
            <a:off x="22150684" y="18613691"/>
            <a:ext cx="3187878" cy="1572354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6" b="1" dirty="0"/>
              <a:t>Oddělení biomedicínského inženýrství</a:t>
            </a:r>
          </a:p>
        </p:txBody>
      </p:sp>
      <p:sp>
        <p:nvSpPr>
          <p:cNvPr id="249" name="TextovéPole 248">
            <a:extLst>
              <a:ext uri="{FF2B5EF4-FFF2-40B4-BE49-F238E27FC236}">
                <a16:creationId xmlns:a16="http://schemas.microsoft.com/office/drawing/2014/main" id="{BDD845D8-CB6E-49A0-B987-7E0C8065F66C}"/>
              </a:ext>
            </a:extLst>
          </p:cNvPr>
          <p:cNvSpPr txBox="1"/>
          <p:nvPr/>
        </p:nvSpPr>
        <p:spPr>
          <a:xfrm>
            <a:off x="3308478" y="40437202"/>
            <a:ext cx="3348268" cy="1572354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6" b="1" dirty="0"/>
              <a:t>Centrální příjem a zpracování vzorků pro </a:t>
            </a:r>
            <a:r>
              <a:rPr lang="cs-CZ" sz="3206" b="1" dirty="0" err="1"/>
              <a:t>biobanking</a:t>
            </a:r>
            <a:endParaRPr lang="cs-CZ" sz="3206" b="1" dirty="0"/>
          </a:p>
        </p:txBody>
      </p:sp>
      <p:sp>
        <p:nvSpPr>
          <p:cNvPr id="257" name="TextovéPole 256">
            <a:extLst>
              <a:ext uri="{FF2B5EF4-FFF2-40B4-BE49-F238E27FC236}">
                <a16:creationId xmlns:a16="http://schemas.microsoft.com/office/drawing/2014/main" id="{35C1ECE6-A06F-42B9-B3A6-D870BE2BED87}"/>
              </a:ext>
            </a:extLst>
          </p:cNvPr>
          <p:cNvSpPr txBox="1"/>
          <p:nvPr/>
        </p:nvSpPr>
        <p:spPr>
          <a:xfrm>
            <a:off x="18786882" y="20682127"/>
            <a:ext cx="3486274" cy="2065694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cs-CZ" sz="3206" b="1" dirty="0"/>
              <a:t>Oddělení </a:t>
            </a:r>
            <a:r>
              <a:rPr lang="cs-CZ" sz="3206" b="1" dirty="0" err="1"/>
              <a:t>imunomonitoringu</a:t>
            </a:r>
            <a:r>
              <a:rPr lang="cs-CZ" sz="3206" b="1" dirty="0"/>
              <a:t> a průtokové </a:t>
            </a:r>
            <a:r>
              <a:rPr lang="cs-CZ" sz="3206" b="1" dirty="0" err="1"/>
              <a:t>cytometrie</a:t>
            </a:r>
            <a:endParaRPr lang="cs-CZ" sz="3206" b="1" dirty="0"/>
          </a:p>
        </p:txBody>
      </p:sp>
      <p:cxnSp>
        <p:nvCxnSpPr>
          <p:cNvPr id="259" name="Přímá spojnice 258">
            <a:extLst>
              <a:ext uri="{FF2B5EF4-FFF2-40B4-BE49-F238E27FC236}">
                <a16:creationId xmlns:a16="http://schemas.microsoft.com/office/drawing/2014/main" id="{55195090-8FAD-473A-AB59-72022B9E8F65}"/>
              </a:ext>
            </a:extLst>
          </p:cNvPr>
          <p:cNvCxnSpPr>
            <a:cxnSpLocks/>
          </p:cNvCxnSpPr>
          <p:nvPr/>
        </p:nvCxnSpPr>
        <p:spPr>
          <a:xfrm flipH="1">
            <a:off x="18586953" y="21695577"/>
            <a:ext cx="183466" cy="0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1" name="Přímá spojnice 260">
            <a:extLst>
              <a:ext uri="{FF2B5EF4-FFF2-40B4-BE49-F238E27FC236}">
                <a16:creationId xmlns:a16="http://schemas.microsoft.com/office/drawing/2014/main" id="{8B7F3D0D-CFC9-48CF-B6C5-D23C6CA86285}"/>
              </a:ext>
            </a:extLst>
          </p:cNvPr>
          <p:cNvCxnSpPr>
            <a:cxnSpLocks/>
          </p:cNvCxnSpPr>
          <p:nvPr/>
        </p:nvCxnSpPr>
        <p:spPr>
          <a:xfrm flipH="1">
            <a:off x="17843232" y="16481092"/>
            <a:ext cx="351836" cy="0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7" name="TextovéPole 246">
            <a:extLst>
              <a:ext uri="{FF2B5EF4-FFF2-40B4-BE49-F238E27FC236}">
                <a16:creationId xmlns:a16="http://schemas.microsoft.com/office/drawing/2014/main" id="{49B21A54-8756-4B89-9A35-6BF93184485B}"/>
              </a:ext>
            </a:extLst>
          </p:cNvPr>
          <p:cNvSpPr txBox="1"/>
          <p:nvPr/>
        </p:nvSpPr>
        <p:spPr>
          <a:xfrm>
            <a:off x="28382117" y="7735802"/>
            <a:ext cx="5570949" cy="585673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6" b="1" dirty="0"/>
              <a:t>Pracovní skupiny</a:t>
            </a:r>
          </a:p>
        </p:txBody>
      </p:sp>
      <p:cxnSp>
        <p:nvCxnSpPr>
          <p:cNvPr id="255" name="Přímá spojnice 254">
            <a:extLst>
              <a:ext uri="{FF2B5EF4-FFF2-40B4-BE49-F238E27FC236}">
                <a16:creationId xmlns:a16="http://schemas.microsoft.com/office/drawing/2014/main" id="{1F12CB4F-C643-42FA-A952-2C54BB062EB8}"/>
              </a:ext>
            </a:extLst>
          </p:cNvPr>
          <p:cNvCxnSpPr>
            <a:cxnSpLocks/>
          </p:cNvCxnSpPr>
          <p:nvPr/>
        </p:nvCxnSpPr>
        <p:spPr>
          <a:xfrm>
            <a:off x="33957401" y="8057345"/>
            <a:ext cx="740960" cy="0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2" name="TextovéPole 190">
            <a:extLst>
              <a:ext uri="{FF2B5EF4-FFF2-40B4-BE49-F238E27FC236}">
                <a16:creationId xmlns:a16="http://schemas.microsoft.com/office/drawing/2014/main" id="{4D774AF3-7A67-4C16-AAFC-2368C762FFE0}"/>
              </a:ext>
            </a:extLst>
          </p:cNvPr>
          <p:cNvSpPr txBox="1"/>
          <p:nvPr/>
        </p:nvSpPr>
        <p:spPr>
          <a:xfrm>
            <a:off x="28369406" y="3732021"/>
            <a:ext cx="5570949" cy="707886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cs-CZ" sz="4000" b="1" dirty="0"/>
              <a:t>Tajemník ředitele</a:t>
            </a:r>
          </a:p>
        </p:txBody>
      </p:sp>
      <p:sp>
        <p:nvSpPr>
          <p:cNvPr id="264" name="TextovéPole 263">
            <a:extLst>
              <a:ext uri="{FF2B5EF4-FFF2-40B4-BE49-F238E27FC236}">
                <a16:creationId xmlns:a16="http://schemas.microsoft.com/office/drawing/2014/main" id="{E0E82AD4-6ED0-4C6D-B0E4-E75A2648A1EB}"/>
              </a:ext>
            </a:extLst>
          </p:cNvPr>
          <p:cNvSpPr txBox="1"/>
          <p:nvPr/>
        </p:nvSpPr>
        <p:spPr>
          <a:xfrm>
            <a:off x="3289761" y="42706898"/>
            <a:ext cx="3348268" cy="585673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6" b="1" dirty="0" err="1"/>
              <a:t>Biobanka</a:t>
            </a:r>
            <a:endParaRPr lang="cs-CZ" sz="3206" b="1" dirty="0"/>
          </a:p>
        </p:txBody>
      </p:sp>
      <p:cxnSp>
        <p:nvCxnSpPr>
          <p:cNvPr id="265" name="Přímá spojnice 264">
            <a:extLst>
              <a:ext uri="{FF2B5EF4-FFF2-40B4-BE49-F238E27FC236}">
                <a16:creationId xmlns:a16="http://schemas.microsoft.com/office/drawing/2014/main" id="{478BAED7-9055-49C9-9533-E647C3483A44}"/>
              </a:ext>
            </a:extLst>
          </p:cNvPr>
          <p:cNvCxnSpPr>
            <a:cxnSpLocks/>
            <a:stCxn id="249" idx="1"/>
          </p:cNvCxnSpPr>
          <p:nvPr/>
        </p:nvCxnSpPr>
        <p:spPr>
          <a:xfrm flipH="1" flipV="1">
            <a:off x="2383168" y="41206663"/>
            <a:ext cx="925310" cy="16716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" name="TextovéPole 265">
            <a:extLst>
              <a:ext uri="{FF2B5EF4-FFF2-40B4-BE49-F238E27FC236}">
                <a16:creationId xmlns:a16="http://schemas.microsoft.com/office/drawing/2014/main" id="{77A10599-F5DD-42D4-A7CD-D72260EAB5F7}"/>
              </a:ext>
            </a:extLst>
          </p:cNvPr>
          <p:cNvSpPr txBox="1"/>
          <p:nvPr/>
        </p:nvSpPr>
        <p:spPr>
          <a:xfrm>
            <a:off x="10058545" y="33193388"/>
            <a:ext cx="3315746" cy="1572354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6" b="1" dirty="0"/>
              <a:t>Oddělení molekulární mikrobiologie</a:t>
            </a:r>
          </a:p>
        </p:txBody>
      </p:sp>
      <p:cxnSp>
        <p:nvCxnSpPr>
          <p:cNvPr id="268" name="Přímá spojnice 267">
            <a:extLst>
              <a:ext uri="{FF2B5EF4-FFF2-40B4-BE49-F238E27FC236}">
                <a16:creationId xmlns:a16="http://schemas.microsoft.com/office/drawing/2014/main" id="{570CF1B8-7161-4564-B088-310DDFE9FE4D}"/>
              </a:ext>
            </a:extLst>
          </p:cNvPr>
          <p:cNvCxnSpPr>
            <a:cxnSpLocks/>
          </p:cNvCxnSpPr>
          <p:nvPr/>
        </p:nvCxnSpPr>
        <p:spPr>
          <a:xfrm flipH="1" flipV="1">
            <a:off x="11706718" y="30343045"/>
            <a:ext cx="28865" cy="2869525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6" name="TextovéPole 285">
            <a:extLst>
              <a:ext uri="{FF2B5EF4-FFF2-40B4-BE49-F238E27FC236}">
                <a16:creationId xmlns:a16="http://schemas.microsoft.com/office/drawing/2014/main" id="{9AD324CE-6887-40B5-81C3-24D8ADE6AE50}"/>
              </a:ext>
            </a:extLst>
          </p:cNvPr>
          <p:cNvSpPr txBox="1"/>
          <p:nvPr/>
        </p:nvSpPr>
        <p:spPr>
          <a:xfrm>
            <a:off x="22150684" y="13717898"/>
            <a:ext cx="3208901" cy="585673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6" b="1" dirty="0"/>
              <a:t>Referát dotací</a:t>
            </a:r>
          </a:p>
        </p:txBody>
      </p:sp>
      <p:cxnSp>
        <p:nvCxnSpPr>
          <p:cNvPr id="287" name="Přímá spojnice 286">
            <a:extLst>
              <a:ext uri="{FF2B5EF4-FFF2-40B4-BE49-F238E27FC236}">
                <a16:creationId xmlns:a16="http://schemas.microsoft.com/office/drawing/2014/main" id="{4881734C-2B0A-498C-AD2F-CAB0637CBFCD}"/>
              </a:ext>
            </a:extLst>
          </p:cNvPr>
          <p:cNvCxnSpPr>
            <a:cxnSpLocks/>
          </p:cNvCxnSpPr>
          <p:nvPr/>
        </p:nvCxnSpPr>
        <p:spPr>
          <a:xfrm>
            <a:off x="25793604" y="11727110"/>
            <a:ext cx="5823" cy="8633775"/>
          </a:xfrm>
          <a:prstGeom prst="line">
            <a:avLst/>
          </a:prstGeom>
          <a:ln w="38100">
            <a:solidFill>
              <a:srgbClr val="8A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Přímá spojnice 288">
            <a:extLst>
              <a:ext uri="{FF2B5EF4-FFF2-40B4-BE49-F238E27FC236}">
                <a16:creationId xmlns:a16="http://schemas.microsoft.com/office/drawing/2014/main" id="{E53E41AB-8A11-4D34-B662-944E94383010}"/>
              </a:ext>
            </a:extLst>
          </p:cNvPr>
          <p:cNvCxnSpPr>
            <a:cxnSpLocks/>
          </p:cNvCxnSpPr>
          <p:nvPr/>
        </p:nvCxnSpPr>
        <p:spPr>
          <a:xfrm flipH="1">
            <a:off x="25389597" y="13960266"/>
            <a:ext cx="317391" cy="0"/>
          </a:xfrm>
          <a:prstGeom prst="line">
            <a:avLst/>
          </a:prstGeom>
          <a:ln w="38100">
            <a:solidFill>
              <a:srgbClr val="8A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Přímá spojnice 291">
            <a:extLst>
              <a:ext uri="{FF2B5EF4-FFF2-40B4-BE49-F238E27FC236}">
                <a16:creationId xmlns:a16="http://schemas.microsoft.com/office/drawing/2014/main" id="{A985E0DD-8B67-433F-8C38-729801421F0C}"/>
              </a:ext>
            </a:extLst>
          </p:cNvPr>
          <p:cNvCxnSpPr>
            <a:cxnSpLocks/>
          </p:cNvCxnSpPr>
          <p:nvPr/>
        </p:nvCxnSpPr>
        <p:spPr>
          <a:xfrm flipH="1">
            <a:off x="21915888" y="15281554"/>
            <a:ext cx="234809" cy="0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5" name="TextovéPole 314">
            <a:extLst>
              <a:ext uri="{FF2B5EF4-FFF2-40B4-BE49-F238E27FC236}">
                <a16:creationId xmlns:a16="http://schemas.microsoft.com/office/drawing/2014/main" id="{7DD3D992-85E4-4CAC-95B3-8AC097E6F378}"/>
              </a:ext>
            </a:extLst>
          </p:cNvPr>
          <p:cNvSpPr txBox="1"/>
          <p:nvPr/>
        </p:nvSpPr>
        <p:spPr>
          <a:xfrm>
            <a:off x="37666439" y="10401354"/>
            <a:ext cx="3810676" cy="1324337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4003" b="1" dirty="0"/>
              <a:t>Úsek pro výstavbu</a:t>
            </a:r>
          </a:p>
        </p:txBody>
      </p:sp>
      <p:cxnSp>
        <p:nvCxnSpPr>
          <p:cNvPr id="317" name="Přímá spojnice 316">
            <a:extLst>
              <a:ext uri="{FF2B5EF4-FFF2-40B4-BE49-F238E27FC236}">
                <a16:creationId xmlns:a16="http://schemas.microsoft.com/office/drawing/2014/main" id="{4A69C7C2-2739-4660-A75A-46612A921851}"/>
              </a:ext>
            </a:extLst>
          </p:cNvPr>
          <p:cNvCxnSpPr>
            <a:cxnSpLocks/>
          </p:cNvCxnSpPr>
          <p:nvPr/>
        </p:nvCxnSpPr>
        <p:spPr>
          <a:xfrm>
            <a:off x="37780048" y="11714372"/>
            <a:ext cx="0" cy="849859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9" name="TextovéPole 318">
            <a:extLst>
              <a:ext uri="{FF2B5EF4-FFF2-40B4-BE49-F238E27FC236}">
                <a16:creationId xmlns:a16="http://schemas.microsoft.com/office/drawing/2014/main" id="{9679E0D7-A6CC-4BB2-8EBA-399F86587AEB}"/>
              </a:ext>
            </a:extLst>
          </p:cNvPr>
          <p:cNvSpPr txBox="1"/>
          <p:nvPr/>
        </p:nvSpPr>
        <p:spPr>
          <a:xfrm>
            <a:off x="41766100" y="10392693"/>
            <a:ext cx="3810676" cy="1940339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4003" b="1" dirty="0"/>
              <a:t>Ústavní lékárna a </a:t>
            </a:r>
            <a:r>
              <a:rPr lang="cs-CZ" sz="4003" b="1"/>
              <a:t>centrální sklady</a:t>
            </a:r>
            <a:endParaRPr lang="cs-CZ" sz="4003" b="1" dirty="0"/>
          </a:p>
        </p:txBody>
      </p:sp>
      <p:cxnSp>
        <p:nvCxnSpPr>
          <p:cNvPr id="320" name="Přímá spojnice 319">
            <a:extLst>
              <a:ext uri="{FF2B5EF4-FFF2-40B4-BE49-F238E27FC236}">
                <a16:creationId xmlns:a16="http://schemas.microsoft.com/office/drawing/2014/main" id="{97CFA20D-8F05-48BA-8C32-6EEDB6CE9D15}"/>
              </a:ext>
            </a:extLst>
          </p:cNvPr>
          <p:cNvCxnSpPr>
            <a:cxnSpLocks/>
          </p:cNvCxnSpPr>
          <p:nvPr/>
        </p:nvCxnSpPr>
        <p:spPr>
          <a:xfrm>
            <a:off x="39564351" y="9949853"/>
            <a:ext cx="0" cy="475129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1" name="Přímá spojnice 320">
            <a:extLst>
              <a:ext uri="{FF2B5EF4-FFF2-40B4-BE49-F238E27FC236}">
                <a16:creationId xmlns:a16="http://schemas.microsoft.com/office/drawing/2014/main" id="{8AA594A7-2624-44DA-A715-080B44F7D99D}"/>
              </a:ext>
            </a:extLst>
          </p:cNvPr>
          <p:cNvCxnSpPr>
            <a:cxnSpLocks/>
          </p:cNvCxnSpPr>
          <p:nvPr/>
        </p:nvCxnSpPr>
        <p:spPr>
          <a:xfrm>
            <a:off x="43671412" y="9944490"/>
            <a:ext cx="0" cy="475129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2" name="TextovéPole 321">
            <a:extLst>
              <a:ext uri="{FF2B5EF4-FFF2-40B4-BE49-F238E27FC236}">
                <a16:creationId xmlns:a16="http://schemas.microsoft.com/office/drawing/2014/main" id="{EAA9FC02-09C3-4D9D-BBBD-5FEF691DBDCB}"/>
              </a:ext>
            </a:extLst>
          </p:cNvPr>
          <p:cNvSpPr txBox="1"/>
          <p:nvPr/>
        </p:nvSpPr>
        <p:spPr>
          <a:xfrm>
            <a:off x="42702372" y="12533467"/>
            <a:ext cx="2843174" cy="1572354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6" b="1" dirty="0"/>
              <a:t>Oddělení výdeje pro veřejnost</a:t>
            </a:r>
          </a:p>
        </p:txBody>
      </p:sp>
      <p:sp>
        <p:nvSpPr>
          <p:cNvPr id="323" name="TextovéPole 322">
            <a:extLst>
              <a:ext uri="{FF2B5EF4-FFF2-40B4-BE49-F238E27FC236}">
                <a16:creationId xmlns:a16="http://schemas.microsoft.com/office/drawing/2014/main" id="{F778607F-935B-477C-9088-FE55F1FBCE28}"/>
              </a:ext>
            </a:extLst>
          </p:cNvPr>
          <p:cNvSpPr txBox="1"/>
          <p:nvPr/>
        </p:nvSpPr>
        <p:spPr>
          <a:xfrm>
            <a:off x="42702372" y="14359373"/>
            <a:ext cx="2843174" cy="1572354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6" b="1" dirty="0"/>
              <a:t>Oddělení výdeje pro ústavní část</a:t>
            </a:r>
          </a:p>
        </p:txBody>
      </p:sp>
      <p:cxnSp>
        <p:nvCxnSpPr>
          <p:cNvPr id="324" name="Přímá spojnice 323">
            <a:extLst>
              <a:ext uri="{FF2B5EF4-FFF2-40B4-BE49-F238E27FC236}">
                <a16:creationId xmlns:a16="http://schemas.microsoft.com/office/drawing/2014/main" id="{F00D1970-2653-445A-811F-5FE8F8ADB581}"/>
              </a:ext>
            </a:extLst>
          </p:cNvPr>
          <p:cNvCxnSpPr>
            <a:cxnSpLocks/>
          </p:cNvCxnSpPr>
          <p:nvPr/>
        </p:nvCxnSpPr>
        <p:spPr>
          <a:xfrm flipH="1">
            <a:off x="42321039" y="13455415"/>
            <a:ext cx="387755" cy="0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5" name="Přímá spojnice 324">
            <a:extLst>
              <a:ext uri="{FF2B5EF4-FFF2-40B4-BE49-F238E27FC236}">
                <a16:creationId xmlns:a16="http://schemas.microsoft.com/office/drawing/2014/main" id="{CF93CDCD-F847-408F-9054-3795CE0343AF}"/>
              </a:ext>
            </a:extLst>
          </p:cNvPr>
          <p:cNvCxnSpPr>
            <a:cxnSpLocks/>
          </p:cNvCxnSpPr>
          <p:nvPr/>
        </p:nvCxnSpPr>
        <p:spPr>
          <a:xfrm flipH="1">
            <a:off x="42347347" y="15176569"/>
            <a:ext cx="353067" cy="0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6" name="TextovéPole 325">
            <a:extLst>
              <a:ext uri="{FF2B5EF4-FFF2-40B4-BE49-F238E27FC236}">
                <a16:creationId xmlns:a16="http://schemas.microsoft.com/office/drawing/2014/main" id="{9A4D543E-310E-4424-AE7E-8AB3285158DA}"/>
              </a:ext>
            </a:extLst>
          </p:cNvPr>
          <p:cNvSpPr txBox="1"/>
          <p:nvPr/>
        </p:nvSpPr>
        <p:spPr>
          <a:xfrm>
            <a:off x="43480836" y="16170743"/>
            <a:ext cx="2843174" cy="1079013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6" b="1" dirty="0"/>
              <a:t>Sklad léčivých přípravků</a:t>
            </a:r>
          </a:p>
        </p:txBody>
      </p:sp>
      <p:sp>
        <p:nvSpPr>
          <p:cNvPr id="327" name="TextovéPole 326">
            <a:extLst>
              <a:ext uri="{FF2B5EF4-FFF2-40B4-BE49-F238E27FC236}">
                <a16:creationId xmlns:a16="http://schemas.microsoft.com/office/drawing/2014/main" id="{0A68BD91-FA2F-43CB-9BF0-29B42C98149A}"/>
              </a:ext>
            </a:extLst>
          </p:cNvPr>
          <p:cNvSpPr txBox="1"/>
          <p:nvPr/>
        </p:nvSpPr>
        <p:spPr>
          <a:xfrm>
            <a:off x="43480836" y="17463619"/>
            <a:ext cx="2843174" cy="2065694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6" b="1" dirty="0"/>
              <a:t>Sklad speciálního zdravotnického materiálu</a:t>
            </a:r>
          </a:p>
        </p:txBody>
      </p:sp>
      <p:sp>
        <p:nvSpPr>
          <p:cNvPr id="328" name="TextovéPole 327">
            <a:extLst>
              <a:ext uri="{FF2B5EF4-FFF2-40B4-BE49-F238E27FC236}">
                <a16:creationId xmlns:a16="http://schemas.microsoft.com/office/drawing/2014/main" id="{69135F15-F79B-47B0-A277-BC492D5CB681}"/>
              </a:ext>
            </a:extLst>
          </p:cNvPr>
          <p:cNvSpPr txBox="1"/>
          <p:nvPr/>
        </p:nvSpPr>
        <p:spPr>
          <a:xfrm>
            <a:off x="43480836" y="19743177"/>
            <a:ext cx="2843174" cy="1572354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6" b="1" dirty="0"/>
              <a:t>Sklad běžného spotřebního materiálu</a:t>
            </a:r>
          </a:p>
        </p:txBody>
      </p:sp>
      <p:cxnSp>
        <p:nvCxnSpPr>
          <p:cNvPr id="329" name="Přímá spojnice 328">
            <a:extLst>
              <a:ext uri="{FF2B5EF4-FFF2-40B4-BE49-F238E27FC236}">
                <a16:creationId xmlns:a16="http://schemas.microsoft.com/office/drawing/2014/main" id="{11B036A3-A45B-48B5-B79D-CB6A2F336631}"/>
              </a:ext>
            </a:extLst>
          </p:cNvPr>
          <p:cNvCxnSpPr>
            <a:cxnSpLocks/>
          </p:cNvCxnSpPr>
          <p:nvPr/>
        </p:nvCxnSpPr>
        <p:spPr>
          <a:xfrm>
            <a:off x="43127730" y="15929062"/>
            <a:ext cx="0" cy="4621436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0" name="Přímá spojnice 329">
            <a:extLst>
              <a:ext uri="{FF2B5EF4-FFF2-40B4-BE49-F238E27FC236}">
                <a16:creationId xmlns:a16="http://schemas.microsoft.com/office/drawing/2014/main" id="{5B4C2E06-628A-4C28-A1E5-368ED79DBAA8}"/>
              </a:ext>
            </a:extLst>
          </p:cNvPr>
          <p:cNvCxnSpPr>
            <a:cxnSpLocks/>
          </p:cNvCxnSpPr>
          <p:nvPr/>
        </p:nvCxnSpPr>
        <p:spPr>
          <a:xfrm flipH="1">
            <a:off x="43119894" y="20550476"/>
            <a:ext cx="353067" cy="0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1" name="Přímá spojnice 330">
            <a:extLst>
              <a:ext uri="{FF2B5EF4-FFF2-40B4-BE49-F238E27FC236}">
                <a16:creationId xmlns:a16="http://schemas.microsoft.com/office/drawing/2014/main" id="{41DBA0EF-01C9-4A4E-A8FE-D3AAA6E7B705}"/>
              </a:ext>
            </a:extLst>
          </p:cNvPr>
          <p:cNvCxnSpPr>
            <a:cxnSpLocks/>
          </p:cNvCxnSpPr>
          <p:nvPr/>
        </p:nvCxnSpPr>
        <p:spPr>
          <a:xfrm flipH="1">
            <a:off x="43127757" y="16798726"/>
            <a:ext cx="353067" cy="0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2" name="Přímá spojnice 331">
            <a:extLst>
              <a:ext uri="{FF2B5EF4-FFF2-40B4-BE49-F238E27FC236}">
                <a16:creationId xmlns:a16="http://schemas.microsoft.com/office/drawing/2014/main" id="{11E82835-44B4-49A6-A3B7-B09AC2D471B2}"/>
              </a:ext>
            </a:extLst>
          </p:cNvPr>
          <p:cNvCxnSpPr>
            <a:cxnSpLocks/>
          </p:cNvCxnSpPr>
          <p:nvPr/>
        </p:nvCxnSpPr>
        <p:spPr>
          <a:xfrm flipH="1">
            <a:off x="43128381" y="18535264"/>
            <a:ext cx="353067" cy="0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3" name="Přímá spojnice 332">
            <a:extLst>
              <a:ext uri="{FF2B5EF4-FFF2-40B4-BE49-F238E27FC236}">
                <a16:creationId xmlns:a16="http://schemas.microsoft.com/office/drawing/2014/main" id="{FD01F159-2CC5-4A25-82D8-4E98DE995899}"/>
              </a:ext>
            </a:extLst>
          </p:cNvPr>
          <p:cNvCxnSpPr>
            <a:cxnSpLocks/>
          </p:cNvCxnSpPr>
          <p:nvPr/>
        </p:nvCxnSpPr>
        <p:spPr>
          <a:xfrm>
            <a:off x="42335306" y="12312615"/>
            <a:ext cx="0" cy="2866865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3" name="TextovéPole 242">
            <a:extLst>
              <a:ext uri="{FF2B5EF4-FFF2-40B4-BE49-F238E27FC236}">
                <a16:creationId xmlns:a16="http://schemas.microsoft.com/office/drawing/2014/main" id="{32FABBD6-F0ED-4DD7-AB70-D8122DB2ED1A}"/>
              </a:ext>
            </a:extLst>
          </p:cNvPr>
          <p:cNvSpPr txBox="1"/>
          <p:nvPr/>
        </p:nvSpPr>
        <p:spPr>
          <a:xfrm>
            <a:off x="14267876" y="19884261"/>
            <a:ext cx="2742888" cy="585673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6" b="1" dirty="0" err="1"/>
              <a:t>Kryosklad</a:t>
            </a:r>
            <a:endParaRPr lang="cs-CZ" sz="3206" b="1" dirty="0"/>
          </a:p>
        </p:txBody>
      </p:sp>
      <p:cxnSp>
        <p:nvCxnSpPr>
          <p:cNvPr id="267" name="Přímá spojnice 266">
            <a:extLst>
              <a:ext uri="{FF2B5EF4-FFF2-40B4-BE49-F238E27FC236}">
                <a16:creationId xmlns:a16="http://schemas.microsoft.com/office/drawing/2014/main" id="{E1A8A1DB-B4D6-4C88-BDF6-1B920C0D41CD}"/>
              </a:ext>
            </a:extLst>
          </p:cNvPr>
          <p:cNvCxnSpPr>
            <a:cxnSpLocks/>
          </p:cNvCxnSpPr>
          <p:nvPr/>
        </p:nvCxnSpPr>
        <p:spPr>
          <a:xfrm>
            <a:off x="14045101" y="16709341"/>
            <a:ext cx="13665" cy="2508330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Přímá spojnice 271">
            <a:extLst>
              <a:ext uri="{FF2B5EF4-FFF2-40B4-BE49-F238E27FC236}">
                <a16:creationId xmlns:a16="http://schemas.microsoft.com/office/drawing/2014/main" id="{19E1F5D6-D056-4100-B161-4F975EC80DC5}"/>
              </a:ext>
            </a:extLst>
          </p:cNvPr>
          <p:cNvCxnSpPr>
            <a:cxnSpLocks/>
          </p:cNvCxnSpPr>
          <p:nvPr/>
        </p:nvCxnSpPr>
        <p:spPr>
          <a:xfrm flipH="1">
            <a:off x="14033081" y="19203374"/>
            <a:ext cx="234809" cy="0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6" name="Přímá spojnice 275">
            <a:extLst>
              <a:ext uri="{FF2B5EF4-FFF2-40B4-BE49-F238E27FC236}">
                <a16:creationId xmlns:a16="http://schemas.microsoft.com/office/drawing/2014/main" id="{097F1C35-16FC-42C7-95F1-73CCFE18AC41}"/>
              </a:ext>
            </a:extLst>
          </p:cNvPr>
          <p:cNvCxnSpPr>
            <a:cxnSpLocks/>
          </p:cNvCxnSpPr>
          <p:nvPr/>
        </p:nvCxnSpPr>
        <p:spPr>
          <a:xfrm flipH="1">
            <a:off x="14042605" y="17717485"/>
            <a:ext cx="234809" cy="0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9" name="Přímá spojnice 278">
            <a:extLst>
              <a:ext uri="{FF2B5EF4-FFF2-40B4-BE49-F238E27FC236}">
                <a16:creationId xmlns:a16="http://schemas.microsoft.com/office/drawing/2014/main" id="{99DF247B-0551-40F5-B958-D260C18101D4}"/>
              </a:ext>
            </a:extLst>
          </p:cNvPr>
          <p:cNvCxnSpPr>
            <a:cxnSpLocks/>
          </p:cNvCxnSpPr>
          <p:nvPr/>
        </p:nvCxnSpPr>
        <p:spPr>
          <a:xfrm>
            <a:off x="14033059" y="19428239"/>
            <a:ext cx="0" cy="2220402"/>
          </a:xfrm>
          <a:prstGeom prst="line">
            <a:avLst/>
          </a:prstGeom>
          <a:ln w="38100">
            <a:solidFill>
              <a:schemeClr val="accent4">
                <a:lumMod val="60000"/>
                <a:lumOff val="4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Přímá spojnice 279">
            <a:extLst>
              <a:ext uri="{FF2B5EF4-FFF2-40B4-BE49-F238E27FC236}">
                <a16:creationId xmlns:a16="http://schemas.microsoft.com/office/drawing/2014/main" id="{B1A481B6-AE6E-458B-9FEE-BC7A791331AD}"/>
              </a:ext>
            </a:extLst>
          </p:cNvPr>
          <p:cNvCxnSpPr>
            <a:cxnSpLocks/>
          </p:cNvCxnSpPr>
          <p:nvPr/>
        </p:nvCxnSpPr>
        <p:spPr>
          <a:xfrm flipH="1">
            <a:off x="8398427" y="21695578"/>
            <a:ext cx="5616070" cy="11490"/>
          </a:xfrm>
          <a:prstGeom prst="line">
            <a:avLst/>
          </a:prstGeom>
          <a:ln w="38100">
            <a:solidFill>
              <a:schemeClr val="accent4">
                <a:lumMod val="60000"/>
                <a:lumOff val="4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Přímá spojnice 289">
            <a:extLst>
              <a:ext uri="{FF2B5EF4-FFF2-40B4-BE49-F238E27FC236}">
                <a16:creationId xmlns:a16="http://schemas.microsoft.com/office/drawing/2014/main" id="{05A07661-640E-4DD0-B843-1E7D3FB86E14}"/>
              </a:ext>
            </a:extLst>
          </p:cNvPr>
          <p:cNvCxnSpPr>
            <a:cxnSpLocks/>
          </p:cNvCxnSpPr>
          <p:nvPr/>
        </p:nvCxnSpPr>
        <p:spPr>
          <a:xfrm>
            <a:off x="8424614" y="21655648"/>
            <a:ext cx="73310" cy="21415773"/>
          </a:xfrm>
          <a:prstGeom prst="line">
            <a:avLst/>
          </a:prstGeom>
          <a:ln w="38100">
            <a:solidFill>
              <a:schemeClr val="accent4">
                <a:lumMod val="60000"/>
                <a:lumOff val="4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Přímá spojnice 290">
            <a:extLst>
              <a:ext uri="{FF2B5EF4-FFF2-40B4-BE49-F238E27FC236}">
                <a16:creationId xmlns:a16="http://schemas.microsoft.com/office/drawing/2014/main" id="{7A6A716D-ADE3-4B17-8431-346D31A464A5}"/>
              </a:ext>
            </a:extLst>
          </p:cNvPr>
          <p:cNvCxnSpPr>
            <a:cxnSpLocks/>
          </p:cNvCxnSpPr>
          <p:nvPr/>
        </p:nvCxnSpPr>
        <p:spPr>
          <a:xfrm flipH="1">
            <a:off x="6779030" y="43050917"/>
            <a:ext cx="1682249" cy="0"/>
          </a:xfrm>
          <a:prstGeom prst="line">
            <a:avLst/>
          </a:prstGeom>
          <a:ln w="38100">
            <a:solidFill>
              <a:schemeClr val="accent4">
                <a:lumMod val="60000"/>
                <a:lumOff val="4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3" name="TextovéPole 292">
            <a:extLst>
              <a:ext uri="{FF2B5EF4-FFF2-40B4-BE49-F238E27FC236}">
                <a16:creationId xmlns:a16="http://schemas.microsoft.com/office/drawing/2014/main" id="{A44CD859-F6FA-4E48-B8FD-E0005B7FBA00}"/>
              </a:ext>
            </a:extLst>
          </p:cNvPr>
          <p:cNvSpPr txBox="1"/>
          <p:nvPr/>
        </p:nvSpPr>
        <p:spPr>
          <a:xfrm>
            <a:off x="14278855" y="18899974"/>
            <a:ext cx="2742888" cy="585673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6" b="1" dirty="0"/>
              <a:t>Kryobanka</a:t>
            </a:r>
          </a:p>
        </p:txBody>
      </p:sp>
      <p:cxnSp>
        <p:nvCxnSpPr>
          <p:cNvPr id="294" name="Přímá spojnice 293">
            <a:extLst>
              <a:ext uri="{FF2B5EF4-FFF2-40B4-BE49-F238E27FC236}">
                <a16:creationId xmlns:a16="http://schemas.microsoft.com/office/drawing/2014/main" id="{3B752651-B82A-4342-8898-7449E47C77DC}"/>
              </a:ext>
            </a:extLst>
          </p:cNvPr>
          <p:cNvCxnSpPr>
            <a:cxnSpLocks/>
          </p:cNvCxnSpPr>
          <p:nvPr/>
        </p:nvCxnSpPr>
        <p:spPr>
          <a:xfrm flipV="1">
            <a:off x="15623064" y="19481784"/>
            <a:ext cx="0" cy="409869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6" name="Přímá spojnice 295">
            <a:extLst>
              <a:ext uri="{FF2B5EF4-FFF2-40B4-BE49-F238E27FC236}">
                <a16:creationId xmlns:a16="http://schemas.microsoft.com/office/drawing/2014/main" id="{2AAD4FDD-9D72-4D1C-B6CC-AA2D885C4558}"/>
              </a:ext>
            </a:extLst>
          </p:cNvPr>
          <p:cNvCxnSpPr>
            <a:cxnSpLocks/>
          </p:cNvCxnSpPr>
          <p:nvPr/>
        </p:nvCxnSpPr>
        <p:spPr>
          <a:xfrm>
            <a:off x="14058752" y="19393841"/>
            <a:ext cx="227746" cy="0"/>
          </a:xfrm>
          <a:prstGeom prst="line">
            <a:avLst/>
          </a:prstGeom>
          <a:ln w="38100">
            <a:solidFill>
              <a:schemeClr val="accent4">
                <a:lumMod val="60000"/>
                <a:lumOff val="4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7" name="TextovéPole 296">
            <a:extLst>
              <a:ext uri="{FF2B5EF4-FFF2-40B4-BE49-F238E27FC236}">
                <a16:creationId xmlns:a16="http://schemas.microsoft.com/office/drawing/2014/main" id="{36F3DF0D-882B-4AD9-9463-95DC8E7C903D}"/>
              </a:ext>
            </a:extLst>
          </p:cNvPr>
          <p:cNvSpPr txBox="1"/>
          <p:nvPr/>
        </p:nvSpPr>
        <p:spPr>
          <a:xfrm>
            <a:off x="13822500" y="12112347"/>
            <a:ext cx="3348268" cy="585673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6" b="1" dirty="0"/>
              <a:t>Sekretariát</a:t>
            </a:r>
          </a:p>
        </p:txBody>
      </p:sp>
      <p:cxnSp>
        <p:nvCxnSpPr>
          <p:cNvPr id="298" name="Přímá spojnice 297">
            <a:extLst>
              <a:ext uri="{FF2B5EF4-FFF2-40B4-BE49-F238E27FC236}">
                <a16:creationId xmlns:a16="http://schemas.microsoft.com/office/drawing/2014/main" id="{DCC4F0B2-F728-41EB-850A-B1080F11279D}"/>
              </a:ext>
            </a:extLst>
          </p:cNvPr>
          <p:cNvCxnSpPr>
            <a:cxnSpLocks/>
          </p:cNvCxnSpPr>
          <p:nvPr/>
        </p:nvCxnSpPr>
        <p:spPr>
          <a:xfrm flipH="1">
            <a:off x="17184660" y="12414135"/>
            <a:ext cx="234809" cy="0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5" name="Přímá spojnice 304">
            <a:extLst>
              <a:ext uri="{FF2B5EF4-FFF2-40B4-BE49-F238E27FC236}">
                <a16:creationId xmlns:a16="http://schemas.microsoft.com/office/drawing/2014/main" id="{C011CB03-4AE2-4651-B945-E742AA39A9A5}"/>
              </a:ext>
            </a:extLst>
          </p:cNvPr>
          <p:cNvCxnSpPr>
            <a:cxnSpLocks/>
          </p:cNvCxnSpPr>
          <p:nvPr/>
        </p:nvCxnSpPr>
        <p:spPr>
          <a:xfrm>
            <a:off x="560027" y="9942789"/>
            <a:ext cx="237148" cy="3774164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Přímá spojnice 305">
            <a:extLst>
              <a:ext uri="{FF2B5EF4-FFF2-40B4-BE49-F238E27FC236}">
                <a16:creationId xmlns:a16="http://schemas.microsoft.com/office/drawing/2014/main" id="{291146FE-62C3-41C7-B742-7C4F6DECC006}"/>
              </a:ext>
            </a:extLst>
          </p:cNvPr>
          <p:cNvCxnSpPr>
            <a:cxnSpLocks/>
          </p:cNvCxnSpPr>
          <p:nvPr/>
        </p:nvCxnSpPr>
        <p:spPr>
          <a:xfrm flipH="1">
            <a:off x="559096" y="9954835"/>
            <a:ext cx="2310878" cy="18683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Přímá spojnice 309">
            <a:extLst>
              <a:ext uri="{FF2B5EF4-FFF2-40B4-BE49-F238E27FC236}">
                <a16:creationId xmlns:a16="http://schemas.microsoft.com/office/drawing/2014/main" id="{8A97E58F-1932-4A9D-8933-E18739FFC60E}"/>
              </a:ext>
            </a:extLst>
          </p:cNvPr>
          <p:cNvCxnSpPr>
            <a:cxnSpLocks/>
          </p:cNvCxnSpPr>
          <p:nvPr/>
        </p:nvCxnSpPr>
        <p:spPr>
          <a:xfrm flipH="1" flipV="1">
            <a:off x="714507" y="47652518"/>
            <a:ext cx="8538758" cy="6383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1" name="Přímá spojnice 310">
            <a:extLst>
              <a:ext uri="{FF2B5EF4-FFF2-40B4-BE49-F238E27FC236}">
                <a16:creationId xmlns:a16="http://schemas.microsoft.com/office/drawing/2014/main" id="{E20D4BF4-BFC7-4B49-AA5E-8B1C6A1D3747}"/>
              </a:ext>
            </a:extLst>
          </p:cNvPr>
          <p:cNvCxnSpPr>
            <a:cxnSpLocks/>
          </p:cNvCxnSpPr>
          <p:nvPr/>
        </p:nvCxnSpPr>
        <p:spPr>
          <a:xfrm flipV="1">
            <a:off x="33944796" y="4133906"/>
            <a:ext cx="720742" cy="4882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3" name="TextovéPole 262">
            <a:extLst>
              <a:ext uri="{FF2B5EF4-FFF2-40B4-BE49-F238E27FC236}">
                <a16:creationId xmlns:a16="http://schemas.microsoft.com/office/drawing/2014/main" id="{BAFB3FFC-A3E1-4414-BAF7-E3E3DF2D0DDA}"/>
              </a:ext>
            </a:extLst>
          </p:cNvPr>
          <p:cNvSpPr txBox="1"/>
          <p:nvPr/>
        </p:nvSpPr>
        <p:spPr>
          <a:xfrm>
            <a:off x="1786965" y="11868674"/>
            <a:ext cx="3810676" cy="1324337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4003" b="1" dirty="0"/>
              <a:t>Léčebná a preventivní péče</a:t>
            </a:r>
          </a:p>
        </p:txBody>
      </p:sp>
      <p:cxnSp>
        <p:nvCxnSpPr>
          <p:cNvPr id="313" name="Přímá spojnice 312">
            <a:extLst>
              <a:ext uri="{FF2B5EF4-FFF2-40B4-BE49-F238E27FC236}">
                <a16:creationId xmlns:a16="http://schemas.microsoft.com/office/drawing/2014/main" id="{D5F0C723-4084-4172-8B87-C78D743DF95D}"/>
              </a:ext>
            </a:extLst>
          </p:cNvPr>
          <p:cNvCxnSpPr>
            <a:cxnSpLocks/>
          </p:cNvCxnSpPr>
          <p:nvPr/>
        </p:nvCxnSpPr>
        <p:spPr>
          <a:xfrm flipH="1">
            <a:off x="3024359" y="13179861"/>
            <a:ext cx="31854" cy="10738120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" name="Přímá spojnice 313">
            <a:extLst>
              <a:ext uri="{FF2B5EF4-FFF2-40B4-BE49-F238E27FC236}">
                <a16:creationId xmlns:a16="http://schemas.microsoft.com/office/drawing/2014/main" id="{029C0370-9A4F-47C3-B535-337BB0F0FB00}"/>
              </a:ext>
            </a:extLst>
          </p:cNvPr>
          <p:cNvCxnSpPr>
            <a:cxnSpLocks/>
            <a:stCxn id="263" idx="1"/>
          </p:cNvCxnSpPr>
          <p:nvPr/>
        </p:nvCxnSpPr>
        <p:spPr>
          <a:xfrm flipH="1" flipV="1">
            <a:off x="1229003" y="12511436"/>
            <a:ext cx="557962" cy="19407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6" name="TextovéPole 315">
            <a:extLst>
              <a:ext uri="{FF2B5EF4-FFF2-40B4-BE49-F238E27FC236}">
                <a16:creationId xmlns:a16="http://schemas.microsoft.com/office/drawing/2014/main" id="{593E4D89-68C8-424A-AD91-24B96FA7696E}"/>
              </a:ext>
            </a:extLst>
          </p:cNvPr>
          <p:cNvSpPr txBox="1"/>
          <p:nvPr/>
        </p:nvSpPr>
        <p:spPr>
          <a:xfrm>
            <a:off x="1771081" y="31737233"/>
            <a:ext cx="3348268" cy="585673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6" b="1" dirty="0"/>
              <a:t>Imunoterapie</a:t>
            </a:r>
          </a:p>
        </p:txBody>
      </p:sp>
      <p:sp>
        <p:nvSpPr>
          <p:cNvPr id="318" name="TextovéPole 317">
            <a:extLst>
              <a:ext uri="{FF2B5EF4-FFF2-40B4-BE49-F238E27FC236}">
                <a16:creationId xmlns:a16="http://schemas.microsoft.com/office/drawing/2014/main" id="{B8DFAEDD-8F50-4A7C-B7F5-B2380280309A}"/>
              </a:ext>
            </a:extLst>
          </p:cNvPr>
          <p:cNvSpPr txBox="1"/>
          <p:nvPr/>
        </p:nvSpPr>
        <p:spPr>
          <a:xfrm>
            <a:off x="1722641" y="26169922"/>
            <a:ext cx="3348268" cy="585673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6" b="1" dirty="0"/>
              <a:t>Klinické studie</a:t>
            </a:r>
          </a:p>
        </p:txBody>
      </p:sp>
      <p:cxnSp>
        <p:nvCxnSpPr>
          <p:cNvPr id="335" name="Přímá spojnice 334">
            <a:extLst>
              <a:ext uri="{FF2B5EF4-FFF2-40B4-BE49-F238E27FC236}">
                <a16:creationId xmlns:a16="http://schemas.microsoft.com/office/drawing/2014/main" id="{FAB0EB68-15D7-438D-A4C3-EF1F4078AAFD}"/>
              </a:ext>
            </a:extLst>
          </p:cNvPr>
          <p:cNvCxnSpPr>
            <a:cxnSpLocks/>
          </p:cNvCxnSpPr>
          <p:nvPr/>
        </p:nvCxnSpPr>
        <p:spPr>
          <a:xfrm flipH="1" flipV="1">
            <a:off x="1189133" y="26433340"/>
            <a:ext cx="557962" cy="18943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6" name="Přímá spojnice 335">
            <a:extLst>
              <a:ext uri="{FF2B5EF4-FFF2-40B4-BE49-F238E27FC236}">
                <a16:creationId xmlns:a16="http://schemas.microsoft.com/office/drawing/2014/main" id="{83A81325-FBF9-4B6F-8600-B7261672C3E4}"/>
              </a:ext>
            </a:extLst>
          </p:cNvPr>
          <p:cNvCxnSpPr>
            <a:cxnSpLocks/>
          </p:cNvCxnSpPr>
          <p:nvPr/>
        </p:nvCxnSpPr>
        <p:spPr>
          <a:xfrm>
            <a:off x="2940836" y="26752022"/>
            <a:ext cx="0" cy="2856250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7" name="Přímá spojnice 336">
            <a:extLst>
              <a:ext uri="{FF2B5EF4-FFF2-40B4-BE49-F238E27FC236}">
                <a16:creationId xmlns:a16="http://schemas.microsoft.com/office/drawing/2014/main" id="{B69CECE9-9A39-498D-8BD4-4593BA1F80A6}"/>
              </a:ext>
            </a:extLst>
          </p:cNvPr>
          <p:cNvCxnSpPr>
            <a:cxnSpLocks/>
            <a:stCxn id="316" idx="1"/>
          </p:cNvCxnSpPr>
          <p:nvPr/>
        </p:nvCxnSpPr>
        <p:spPr>
          <a:xfrm flipH="1">
            <a:off x="1171542" y="32030070"/>
            <a:ext cx="599539" cy="11999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8" name="Přímá spojnice 337">
            <a:extLst>
              <a:ext uri="{FF2B5EF4-FFF2-40B4-BE49-F238E27FC236}">
                <a16:creationId xmlns:a16="http://schemas.microsoft.com/office/drawing/2014/main" id="{5EB87221-D342-45C5-9E5B-41A7F4A62442}"/>
              </a:ext>
            </a:extLst>
          </p:cNvPr>
          <p:cNvCxnSpPr>
            <a:cxnSpLocks/>
          </p:cNvCxnSpPr>
          <p:nvPr/>
        </p:nvCxnSpPr>
        <p:spPr>
          <a:xfrm>
            <a:off x="2329828" y="32334840"/>
            <a:ext cx="0" cy="2302632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9" name="Přímá spojnice 338">
            <a:extLst>
              <a:ext uri="{FF2B5EF4-FFF2-40B4-BE49-F238E27FC236}">
                <a16:creationId xmlns:a16="http://schemas.microsoft.com/office/drawing/2014/main" id="{8440CFE9-D286-44DD-B1C0-D09E34AF48A0}"/>
              </a:ext>
            </a:extLst>
          </p:cNvPr>
          <p:cNvCxnSpPr>
            <a:cxnSpLocks/>
            <a:stCxn id="58" idx="1"/>
          </p:cNvCxnSpPr>
          <p:nvPr/>
        </p:nvCxnSpPr>
        <p:spPr>
          <a:xfrm flipH="1" flipV="1">
            <a:off x="1193813" y="36728987"/>
            <a:ext cx="577268" cy="133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0" name="Přímá spojnice 339">
            <a:extLst>
              <a:ext uri="{FF2B5EF4-FFF2-40B4-BE49-F238E27FC236}">
                <a16:creationId xmlns:a16="http://schemas.microsoft.com/office/drawing/2014/main" id="{C460CD24-C5C1-4ED2-AEA3-AD7A2C0B3C14}"/>
              </a:ext>
            </a:extLst>
          </p:cNvPr>
          <p:cNvCxnSpPr>
            <a:cxnSpLocks/>
          </p:cNvCxnSpPr>
          <p:nvPr/>
        </p:nvCxnSpPr>
        <p:spPr>
          <a:xfrm flipH="1">
            <a:off x="2386392" y="37268358"/>
            <a:ext cx="1482" cy="452945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1" name="TextovéPole 340">
            <a:extLst>
              <a:ext uri="{FF2B5EF4-FFF2-40B4-BE49-F238E27FC236}">
                <a16:creationId xmlns:a16="http://schemas.microsoft.com/office/drawing/2014/main" id="{94E7FC47-70AF-4F8D-B846-99068AE59DC0}"/>
              </a:ext>
            </a:extLst>
          </p:cNvPr>
          <p:cNvSpPr txBox="1"/>
          <p:nvPr/>
        </p:nvSpPr>
        <p:spPr>
          <a:xfrm>
            <a:off x="1749175" y="38560014"/>
            <a:ext cx="3348268" cy="585673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6" b="1" dirty="0" err="1"/>
              <a:t>Biobanking</a:t>
            </a:r>
            <a:endParaRPr lang="cs-CZ" sz="3206" b="1" dirty="0"/>
          </a:p>
        </p:txBody>
      </p:sp>
      <p:cxnSp>
        <p:nvCxnSpPr>
          <p:cNvPr id="342" name="Přímá spojnice 341">
            <a:extLst>
              <a:ext uri="{FF2B5EF4-FFF2-40B4-BE49-F238E27FC236}">
                <a16:creationId xmlns:a16="http://schemas.microsoft.com/office/drawing/2014/main" id="{672FC1DC-3DF5-4CFA-A3A6-3DBCD440A053}"/>
              </a:ext>
            </a:extLst>
          </p:cNvPr>
          <p:cNvCxnSpPr>
            <a:cxnSpLocks/>
          </p:cNvCxnSpPr>
          <p:nvPr/>
        </p:nvCxnSpPr>
        <p:spPr>
          <a:xfrm flipH="1">
            <a:off x="1161890" y="38845962"/>
            <a:ext cx="577269" cy="0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3" name="Přímá spojnice 342">
            <a:extLst>
              <a:ext uri="{FF2B5EF4-FFF2-40B4-BE49-F238E27FC236}">
                <a16:creationId xmlns:a16="http://schemas.microsoft.com/office/drawing/2014/main" id="{12C1661A-50F0-44B1-B633-AA2E02B951D1}"/>
              </a:ext>
            </a:extLst>
          </p:cNvPr>
          <p:cNvCxnSpPr>
            <a:cxnSpLocks/>
            <a:stCxn id="264" idx="1"/>
          </p:cNvCxnSpPr>
          <p:nvPr/>
        </p:nvCxnSpPr>
        <p:spPr>
          <a:xfrm flipH="1">
            <a:off x="2454243" y="42999734"/>
            <a:ext cx="835518" cy="27518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4" name="Přímá spojnice 343">
            <a:extLst>
              <a:ext uri="{FF2B5EF4-FFF2-40B4-BE49-F238E27FC236}">
                <a16:creationId xmlns:a16="http://schemas.microsoft.com/office/drawing/2014/main" id="{C38AE742-A6BC-40A5-B0E6-6078982DC4C9}"/>
              </a:ext>
            </a:extLst>
          </p:cNvPr>
          <p:cNvCxnSpPr>
            <a:cxnSpLocks/>
          </p:cNvCxnSpPr>
          <p:nvPr/>
        </p:nvCxnSpPr>
        <p:spPr>
          <a:xfrm>
            <a:off x="2402995" y="39145559"/>
            <a:ext cx="44220" cy="3925875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2" name="Přímá spojnice 351">
            <a:extLst>
              <a:ext uri="{FF2B5EF4-FFF2-40B4-BE49-F238E27FC236}">
                <a16:creationId xmlns:a16="http://schemas.microsoft.com/office/drawing/2014/main" id="{6E3CD971-37E2-45D1-BF40-6AF49B3EC168}"/>
              </a:ext>
            </a:extLst>
          </p:cNvPr>
          <p:cNvCxnSpPr>
            <a:cxnSpLocks/>
          </p:cNvCxnSpPr>
          <p:nvPr/>
        </p:nvCxnSpPr>
        <p:spPr>
          <a:xfrm flipH="1" flipV="1">
            <a:off x="6619005" y="17424179"/>
            <a:ext cx="3384671" cy="10962"/>
          </a:xfrm>
          <a:prstGeom prst="line">
            <a:avLst/>
          </a:prstGeom>
          <a:ln w="38100">
            <a:solidFill>
              <a:srgbClr val="8A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3" name="Přímá spojnice 352">
            <a:extLst>
              <a:ext uri="{FF2B5EF4-FFF2-40B4-BE49-F238E27FC236}">
                <a16:creationId xmlns:a16="http://schemas.microsoft.com/office/drawing/2014/main" id="{CCDDBAEF-7B21-4919-A1E0-3D2D2A1F3F49}"/>
              </a:ext>
            </a:extLst>
          </p:cNvPr>
          <p:cNvCxnSpPr>
            <a:cxnSpLocks/>
          </p:cNvCxnSpPr>
          <p:nvPr/>
        </p:nvCxnSpPr>
        <p:spPr>
          <a:xfrm flipH="1" flipV="1">
            <a:off x="6638493" y="18414437"/>
            <a:ext cx="3384671" cy="10962"/>
          </a:xfrm>
          <a:prstGeom prst="line">
            <a:avLst/>
          </a:prstGeom>
          <a:ln w="38100">
            <a:solidFill>
              <a:srgbClr val="8A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4" name="Přímá spojnice 353">
            <a:extLst>
              <a:ext uri="{FF2B5EF4-FFF2-40B4-BE49-F238E27FC236}">
                <a16:creationId xmlns:a16="http://schemas.microsoft.com/office/drawing/2014/main" id="{B5405F08-AF1F-46F8-8C42-612AA94D5ADE}"/>
              </a:ext>
            </a:extLst>
          </p:cNvPr>
          <p:cNvCxnSpPr>
            <a:cxnSpLocks/>
          </p:cNvCxnSpPr>
          <p:nvPr/>
        </p:nvCxnSpPr>
        <p:spPr>
          <a:xfrm flipH="1" flipV="1">
            <a:off x="6620842" y="21272177"/>
            <a:ext cx="3384671" cy="10962"/>
          </a:xfrm>
          <a:prstGeom prst="line">
            <a:avLst/>
          </a:prstGeom>
          <a:ln w="38100">
            <a:solidFill>
              <a:srgbClr val="8A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5" name="Přímá spojnice 354">
            <a:extLst>
              <a:ext uri="{FF2B5EF4-FFF2-40B4-BE49-F238E27FC236}">
                <a16:creationId xmlns:a16="http://schemas.microsoft.com/office/drawing/2014/main" id="{2A9B8AF0-D9A7-466D-AC46-095945960C1A}"/>
              </a:ext>
            </a:extLst>
          </p:cNvPr>
          <p:cNvCxnSpPr>
            <a:cxnSpLocks/>
          </p:cNvCxnSpPr>
          <p:nvPr/>
        </p:nvCxnSpPr>
        <p:spPr>
          <a:xfrm flipH="1" flipV="1">
            <a:off x="6602480" y="22044290"/>
            <a:ext cx="3384671" cy="10962"/>
          </a:xfrm>
          <a:prstGeom prst="line">
            <a:avLst/>
          </a:prstGeom>
          <a:ln w="38100">
            <a:solidFill>
              <a:srgbClr val="8A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6" name="Přímá spojnice 355">
            <a:extLst>
              <a:ext uri="{FF2B5EF4-FFF2-40B4-BE49-F238E27FC236}">
                <a16:creationId xmlns:a16="http://schemas.microsoft.com/office/drawing/2014/main" id="{6E3B92AC-E3A8-459E-91CD-8B5FB418823E}"/>
              </a:ext>
            </a:extLst>
          </p:cNvPr>
          <p:cNvCxnSpPr>
            <a:cxnSpLocks/>
          </p:cNvCxnSpPr>
          <p:nvPr/>
        </p:nvCxnSpPr>
        <p:spPr>
          <a:xfrm flipH="1" flipV="1">
            <a:off x="6592722" y="22875154"/>
            <a:ext cx="3384671" cy="10962"/>
          </a:xfrm>
          <a:prstGeom prst="line">
            <a:avLst/>
          </a:prstGeom>
          <a:ln w="38100">
            <a:solidFill>
              <a:srgbClr val="8A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7" name="TextovéPole 356">
            <a:extLst>
              <a:ext uri="{FF2B5EF4-FFF2-40B4-BE49-F238E27FC236}">
                <a16:creationId xmlns:a16="http://schemas.microsoft.com/office/drawing/2014/main" id="{E1DF1A5B-FF3A-47C5-A66F-A172426EF964}"/>
              </a:ext>
            </a:extLst>
          </p:cNvPr>
          <p:cNvSpPr txBox="1"/>
          <p:nvPr/>
        </p:nvSpPr>
        <p:spPr>
          <a:xfrm>
            <a:off x="18786869" y="22992659"/>
            <a:ext cx="3486287" cy="1079013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6" b="1" dirty="0"/>
              <a:t>Oddělení </a:t>
            </a:r>
            <a:r>
              <a:rPr lang="cs-CZ" sz="3206" b="1" dirty="0" err="1"/>
              <a:t>proteomiky</a:t>
            </a:r>
            <a:endParaRPr lang="cs-CZ" sz="3206" b="1" dirty="0"/>
          </a:p>
        </p:txBody>
      </p:sp>
      <p:cxnSp>
        <p:nvCxnSpPr>
          <p:cNvPr id="358" name="Přímá spojnice 357">
            <a:extLst>
              <a:ext uri="{FF2B5EF4-FFF2-40B4-BE49-F238E27FC236}">
                <a16:creationId xmlns:a16="http://schemas.microsoft.com/office/drawing/2014/main" id="{675F9C0A-9E3D-432A-9DA1-E7198E3888D7}"/>
              </a:ext>
            </a:extLst>
          </p:cNvPr>
          <p:cNvCxnSpPr>
            <a:cxnSpLocks/>
          </p:cNvCxnSpPr>
          <p:nvPr/>
        </p:nvCxnSpPr>
        <p:spPr>
          <a:xfrm>
            <a:off x="18558913" y="17658606"/>
            <a:ext cx="56834" cy="24221695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0" name="Přímá spojnice 359">
            <a:extLst>
              <a:ext uri="{FF2B5EF4-FFF2-40B4-BE49-F238E27FC236}">
                <a16:creationId xmlns:a16="http://schemas.microsoft.com/office/drawing/2014/main" id="{3CF2661E-7414-4CB3-B7FB-E1D680E4A2AF}"/>
              </a:ext>
            </a:extLst>
          </p:cNvPr>
          <p:cNvCxnSpPr>
            <a:cxnSpLocks/>
          </p:cNvCxnSpPr>
          <p:nvPr/>
        </p:nvCxnSpPr>
        <p:spPr>
          <a:xfrm flipH="1">
            <a:off x="18586953" y="23532165"/>
            <a:ext cx="183466" cy="0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0" name="TextovéPole 269">
            <a:extLst>
              <a:ext uri="{FF2B5EF4-FFF2-40B4-BE49-F238E27FC236}">
                <a16:creationId xmlns:a16="http://schemas.microsoft.com/office/drawing/2014/main" id="{2944B4A0-5232-E5F7-C3B3-B12E83845A87}"/>
              </a:ext>
            </a:extLst>
          </p:cNvPr>
          <p:cNvSpPr txBox="1"/>
          <p:nvPr/>
        </p:nvSpPr>
        <p:spPr>
          <a:xfrm>
            <a:off x="28353630" y="8472958"/>
            <a:ext cx="5570949" cy="1079013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6" b="1" dirty="0"/>
              <a:t>Ústav klinické a experimentální hematologie</a:t>
            </a:r>
          </a:p>
        </p:txBody>
      </p:sp>
      <p:cxnSp>
        <p:nvCxnSpPr>
          <p:cNvPr id="274" name="Přímá spojnice 273">
            <a:extLst>
              <a:ext uri="{FF2B5EF4-FFF2-40B4-BE49-F238E27FC236}">
                <a16:creationId xmlns:a16="http://schemas.microsoft.com/office/drawing/2014/main" id="{C0627AB6-7B3A-214F-EC9A-B50C5C0BE0A8}"/>
              </a:ext>
            </a:extLst>
          </p:cNvPr>
          <p:cNvCxnSpPr>
            <a:cxnSpLocks/>
          </p:cNvCxnSpPr>
          <p:nvPr/>
        </p:nvCxnSpPr>
        <p:spPr>
          <a:xfrm>
            <a:off x="33949220" y="9007489"/>
            <a:ext cx="740960" cy="0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8" name="TextovéPole 237">
            <a:extLst>
              <a:ext uri="{FF2B5EF4-FFF2-40B4-BE49-F238E27FC236}">
                <a16:creationId xmlns:a16="http://schemas.microsoft.com/office/drawing/2014/main" id="{C6D3D889-40B1-07E6-95CD-CC1E9321F53B}"/>
              </a:ext>
            </a:extLst>
          </p:cNvPr>
          <p:cNvSpPr txBox="1"/>
          <p:nvPr/>
        </p:nvSpPr>
        <p:spPr>
          <a:xfrm>
            <a:off x="22398174" y="39191021"/>
            <a:ext cx="3531855" cy="1572354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6" b="1" dirty="0"/>
              <a:t>Oddělení buněčného </a:t>
            </a:r>
            <a:r>
              <a:rPr lang="cs-CZ" sz="3206" b="1" dirty="0" err="1"/>
              <a:t>chimerizmu</a:t>
            </a:r>
            <a:endParaRPr lang="cs-CZ" sz="3206" b="1" dirty="0"/>
          </a:p>
        </p:txBody>
      </p:sp>
      <p:cxnSp>
        <p:nvCxnSpPr>
          <p:cNvPr id="248" name="Přímá spojnice 247">
            <a:extLst>
              <a:ext uri="{FF2B5EF4-FFF2-40B4-BE49-F238E27FC236}">
                <a16:creationId xmlns:a16="http://schemas.microsoft.com/office/drawing/2014/main" id="{497FF97A-5380-BA4E-A709-BC1C425B51FC}"/>
              </a:ext>
            </a:extLst>
          </p:cNvPr>
          <p:cNvCxnSpPr>
            <a:cxnSpLocks/>
          </p:cNvCxnSpPr>
          <p:nvPr/>
        </p:nvCxnSpPr>
        <p:spPr>
          <a:xfrm flipH="1" flipV="1">
            <a:off x="18596546" y="41896119"/>
            <a:ext cx="3769350" cy="0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8" name="TextovéPole 227">
            <a:extLst>
              <a:ext uri="{FF2B5EF4-FFF2-40B4-BE49-F238E27FC236}">
                <a16:creationId xmlns:a16="http://schemas.microsoft.com/office/drawing/2014/main" id="{DBDFA3CE-6B37-9732-5B70-480A8C7A51E8}"/>
              </a:ext>
            </a:extLst>
          </p:cNvPr>
          <p:cNvSpPr txBox="1"/>
          <p:nvPr/>
        </p:nvSpPr>
        <p:spPr>
          <a:xfrm>
            <a:off x="35434131" y="5495792"/>
            <a:ext cx="7497088" cy="585673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6" b="1" dirty="0"/>
              <a:t>Rada pro komercializaci vědeckých výstupů</a:t>
            </a:r>
          </a:p>
        </p:txBody>
      </p:sp>
      <p:cxnSp>
        <p:nvCxnSpPr>
          <p:cNvPr id="240" name="Přímá spojnice 239">
            <a:extLst>
              <a:ext uri="{FF2B5EF4-FFF2-40B4-BE49-F238E27FC236}">
                <a16:creationId xmlns:a16="http://schemas.microsoft.com/office/drawing/2014/main" id="{072856E3-50DA-E558-BA89-50C965A7BC72}"/>
              </a:ext>
            </a:extLst>
          </p:cNvPr>
          <p:cNvCxnSpPr>
            <a:cxnSpLocks/>
          </p:cNvCxnSpPr>
          <p:nvPr/>
        </p:nvCxnSpPr>
        <p:spPr>
          <a:xfrm>
            <a:off x="34699714" y="7134621"/>
            <a:ext cx="740960" cy="0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ovéPole 5">
            <a:extLst>
              <a:ext uri="{FF2B5EF4-FFF2-40B4-BE49-F238E27FC236}">
                <a16:creationId xmlns:a16="http://schemas.microsoft.com/office/drawing/2014/main" id="{93DBAC6C-FC67-270C-0648-BACC9E256081}"/>
              </a:ext>
            </a:extLst>
          </p:cNvPr>
          <p:cNvSpPr txBox="1"/>
          <p:nvPr/>
        </p:nvSpPr>
        <p:spPr>
          <a:xfrm>
            <a:off x="35445172" y="6141982"/>
            <a:ext cx="6337853" cy="585673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6" b="1" dirty="0"/>
              <a:t>Odborná rada </a:t>
            </a:r>
            <a:r>
              <a:rPr lang="cs-CZ" sz="3206" b="1" dirty="0" err="1"/>
              <a:t>Biobanky</a:t>
            </a:r>
            <a:r>
              <a:rPr lang="cs-CZ" sz="3206" b="1" dirty="0"/>
              <a:t> ÚHKT Praha</a:t>
            </a:r>
          </a:p>
        </p:txBody>
      </p:sp>
      <p:cxnSp>
        <p:nvCxnSpPr>
          <p:cNvPr id="15" name="Přímá spojnice 14">
            <a:extLst>
              <a:ext uri="{FF2B5EF4-FFF2-40B4-BE49-F238E27FC236}">
                <a16:creationId xmlns:a16="http://schemas.microsoft.com/office/drawing/2014/main" id="{52A66931-1772-3ED6-AFB6-59B600239D3C}"/>
              </a:ext>
            </a:extLst>
          </p:cNvPr>
          <p:cNvCxnSpPr>
            <a:cxnSpLocks/>
          </p:cNvCxnSpPr>
          <p:nvPr/>
        </p:nvCxnSpPr>
        <p:spPr>
          <a:xfrm>
            <a:off x="34700169" y="6461807"/>
            <a:ext cx="740960" cy="0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2" name="Přímá spojnice 251">
            <a:extLst>
              <a:ext uri="{FF2B5EF4-FFF2-40B4-BE49-F238E27FC236}">
                <a16:creationId xmlns:a16="http://schemas.microsoft.com/office/drawing/2014/main" id="{F85443B2-E62D-F605-1796-25343C534E05}"/>
              </a:ext>
            </a:extLst>
          </p:cNvPr>
          <p:cNvCxnSpPr>
            <a:cxnSpLocks/>
          </p:cNvCxnSpPr>
          <p:nvPr/>
        </p:nvCxnSpPr>
        <p:spPr>
          <a:xfrm>
            <a:off x="34692620" y="8416191"/>
            <a:ext cx="740960" cy="0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3" name="TextovéPole 252">
            <a:extLst>
              <a:ext uri="{FF2B5EF4-FFF2-40B4-BE49-F238E27FC236}">
                <a16:creationId xmlns:a16="http://schemas.microsoft.com/office/drawing/2014/main" id="{BE683FA9-2B1F-A950-34B0-BFD35A02C2D4}"/>
              </a:ext>
            </a:extLst>
          </p:cNvPr>
          <p:cNvSpPr txBox="1"/>
          <p:nvPr/>
        </p:nvSpPr>
        <p:spPr>
          <a:xfrm>
            <a:off x="46749972" y="10412291"/>
            <a:ext cx="3810676" cy="1324337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4003" b="1" dirty="0"/>
              <a:t>Úsek pro IT a kyberbezpečnost</a:t>
            </a:r>
          </a:p>
        </p:txBody>
      </p:sp>
      <p:cxnSp>
        <p:nvCxnSpPr>
          <p:cNvPr id="43" name="Přímá spojnice 42">
            <a:extLst>
              <a:ext uri="{FF2B5EF4-FFF2-40B4-BE49-F238E27FC236}">
                <a16:creationId xmlns:a16="http://schemas.microsoft.com/office/drawing/2014/main" id="{BABCF783-7677-378F-6B1B-DDB284B94EC7}"/>
              </a:ext>
            </a:extLst>
          </p:cNvPr>
          <p:cNvCxnSpPr>
            <a:cxnSpLocks/>
          </p:cNvCxnSpPr>
          <p:nvPr/>
        </p:nvCxnSpPr>
        <p:spPr>
          <a:xfrm>
            <a:off x="48655310" y="9943027"/>
            <a:ext cx="0" cy="475129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ovéPole 27">
            <a:extLst>
              <a:ext uri="{FF2B5EF4-FFF2-40B4-BE49-F238E27FC236}">
                <a16:creationId xmlns:a16="http://schemas.microsoft.com/office/drawing/2014/main" id="{7156F61F-749C-7388-7F7B-D4A165971DEF}"/>
              </a:ext>
            </a:extLst>
          </p:cNvPr>
          <p:cNvSpPr txBox="1"/>
          <p:nvPr/>
        </p:nvSpPr>
        <p:spPr>
          <a:xfrm>
            <a:off x="47511649" y="11984242"/>
            <a:ext cx="3282675" cy="2062103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0" b="1" dirty="0"/>
              <a:t>Oddělení uživatelské podpory a správy IT infrastruktury</a:t>
            </a:r>
            <a:endParaRPr lang="en-US" sz="3200" dirty="0">
              <a:ea typeface="Calibri" panose="020F0502020204030204"/>
              <a:cs typeface="Calibri" panose="020F0502020204030204"/>
            </a:endParaRPr>
          </a:p>
        </p:txBody>
      </p:sp>
      <p:sp>
        <p:nvSpPr>
          <p:cNvPr id="31" name="TextovéPole 30">
            <a:extLst>
              <a:ext uri="{FF2B5EF4-FFF2-40B4-BE49-F238E27FC236}">
                <a16:creationId xmlns:a16="http://schemas.microsoft.com/office/drawing/2014/main" id="{B2C69386-0550-86E1-1815-58F4B3D35604}"/>
              </a:ext>
            </a:extLst>
          </p:cNvPr>
          <p:cNvSpPr txBox="1"/>
          <p:nvPr/>
        </p:nvSpPr>
        <p:spPr>
          <a:xfrm>
            <a:off x="47511649" y="16884344"/>
            <a:ext cx="3238883" cy="2062103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0" b="1" dirty="0">
                <a:solidFill>
                  <a:srgbClr val="212121"/>
                </a:solidFill>
                <a:ea typeface="Calibri"/>
                <a:cs typeface="Calibri"/>
              </a:rPr>
              <a:t>Oddělení projektového řízení a elektronizace</a:t>
            </a:r>
            <a:endParaRPr lang="en-US" sz="3200" dirty="0">
              <a:ea typeface="Calibri"/>
              <a:cs typeface="Calibri"/>
            </a:endParaRPr>
          </a:p>
        </p:txBody>
      </p:sp>
      <p:sp>
        <p:nvSpPr>
          <p:cNvPr id="245" name="TextovéPole 244">
            <a:extLst>
              <a:ext uri="{FF2B5EF4-FFF2-40B4-BE49-F238E27FC236}">
                <a16:creationId xmlns:a16="http://schemas.microsoft.com/office/drawing/2014/main" id="{9806C5BB-C419-DE92-6DEA-E83985E4B5D5}"/>
              </a:ext>
            </a:extLst>
          </p:cNvPr>
          <p:cNvSpPr txBox="1"/>
          <p:nvPr/>
        </p:nvSpPr>
        <p:spPr>
          <a:xfrm>
            <a:off x="47511649" y="14434293"/>
            <a:ext cx="3282675" cy="2062103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0" b="1" dirty="0">
                <a:solidFill>
                  <a:srgbClr val="212121"/>
                </a:solidFill>
                <a:ea typeface="Calibri"/>
                <a:cs typeface="Calibri"/>
              </a:rPr>
              <a:t>Oddělení aplikační podpory zdravotnických systémů</a:t>
            </a:r>
            <a:endParaRPr lang="en-US" sz="3200" dirty="0">
              <a:ea typeface="Calibri"/>
              <a:cs typeface="Calibri"/>
            </a:endParaRPr>
          </a:p>
        </p:txBody>
      </p:sp>
      <p:cxnSp>
        <p:nvCxnSpPr>
          <p:cNvPr id="251" name="Přímá spojnice 250">
            <a:extLst>
              <a:ext uri="{FF2B5EF4-FFF2-40B4-BE49-F238E27FC236}">
                <a16:creationId xmlns:a16="http://schemas.microsoft.com/office/drawing/2014/main" id="{ABB6A80B-454A-9B83-BE88-3F67854AD7D6}"/>
              </a:ext>
            </a:extLst>
          </p:cNvPr>
          <p:cNvCxnSpPr>
            <a:cxnSpLocks/>
          </p:cNvCxnSpPr>
          <p:nvPr/>
        </p:nvCxnSpPr>
        <p:spPr>
          <a:xfrm>
            <a:off x="47060922" y="11731898"/>
            <a:ext cx="0" cy="6163200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Přímá spojnice 34">
            <a:extLst>
              <a:ext uri="{FF2B5EF4-FFF2-40B4-BE49-F238E27FC236}">
                <a16:creationId xmlns:a16="http://schemas.microsoft.com/office/drawing/2014/main" id="{ACBBC318-25E8-5850-DDD1-2036B53C11D9}"/>
              </a:ext>
            </a:extLst>
          </p:cNvPr>
          <p:cNvCxnSpPr>
            <a:cxnSpLocks/>
          </p:cNvCxnSpPr>
          <p:nvPr/>
        </p:nvCxnSpPr>
        <p:spPr>
          <a:xfrm flipH="1">
            <a:off x="47080788" y="17877476"/>
            <a:ext cx="439752" cy="0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7" name="Přímá spojnice 276">
            <a:extLst>
              <a:ext uri="{FF2B5EF4-FFF2-40B4-BE49-F238E27FC236}">
                <a16:creationId xmlns:a16="http://schemas.microsoft.com/office/drawing/2014/main" id="{E7F2D3C1-E6CA-CEDB-BADC-A2945D380165}"/>
              </a:ext>
            </a:extLst>
          </p:cNvPr>
          <p:cNvCxnSpPr>
            <a:cxnSpLocks/>
          </p:cNvCxnSpPr>
          <p:nvPr/>
        </p:nvCxnSpPr>
        <p:spPr>
          <a:xfrm flipH="1">
            <a:off x="47080125" y="15449776"/>
            <a:ext cx="432580" cy="0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1" name="Přímá spojnice 280">
            <a:extLst>
              <a:ext uri="{FF2B5EF4-FFF2-40B4-BE49-F238E27FC236}">
                <a16:creationId xmlns:a16="http://schemas.microsoft.com/office/drawing/2014/main" id="{04554FF7-FD44-CBD1-4098-CC7E290439A9}"/>
              </a:ext>
            </a:extLst>
          </p:cNvPr>
          <p:cNvCxnSpPr>
            <a:cxnSpLocks/>
          </p:cNvCxnSpPr>
          <p:nvPr/>
        </p:nvCxnSpPr>
        <p:spPr>
          <a:xfrm flipH="1">
            <a:off x="47042953" y="13315865"/>
            <a:ext cx="467747" cy="0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" name="TextovéPole 255">
            <a:extLst>
              <a:ext uri="{FF2B5EF4-FFF2-40B4-BE49-F238E27FC236}">
                <a16:creationId xmlns:a16="http://schemas.microsoft.com/office/drawing/2014/main" id="{A3550AF6-C893-4345-988B-3AD3A059C6D8}"/>
              </a:ext>
            </a:extLst>
          </p:cNvPr>
          <p:cNvSpPr txBox="1"/>
          <p:nvPr/>
        </p:nvSpPr>
        <p:spPr>
          <a:xfrm>
            <a:off x="31840014" y="2811365"/>
            <a:ext cx="5570949" cy="585673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6" b="1" dirty="0"/>
              <a:t>Odbor ředitele</a:t>
            </a:r>
          </a:p>
        </p:txBody>
      </p:sp>
      <p:cxnSp>
        <p:nvCxnSpPr>
          <p:cNvPr id="64" name="Přímá spojnice 63">
            <a:extLst>
              <a:ext uri="{FF2B5EF4-FFF2-40B4-BE49-F238E27FC236}">
                <a16:creationId xmlns:a16="http://schemas.microsoft.com/office/drawing/2014/main" id="{10D911D6-5A64-BD9F-B3F6-0776456FEEDA}"/>
              </a:ext>
            </a:extLst>
          </p:cNvPr>
          <p:cNvCxnSpPr>
            <a:cxnSpLocks/>
          </p:cNvCxnSpPr>
          <p:nvPr/>
        </p:nvCxnSpPr>
        <p:spPr>
          <a:xfrm>
            <a:off x="25572071" y="3616384"/>
            <a:ext cx="60719" cy="6357134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Přímá spojnice 31">
            <a:extLst>
              <a:ext uri="{FF2B5EF4-FFF2-40B4-BE49-F238E27FC236}">
                <a16:creationId xmlns:a16="http://schemas.microsoft.com/office/drawing/2014/main" id="{48E85155-FD35-D88E-FE5C-12409D5FCC3E}"/>
              </a:ext>
            </a:extLst>
          </p:cNvPr>
          <p:cNvCxnSpPr>
            <a:cxnSpLocks/>
            <a:stCxn id="5" idx="3"/>
            <a:endCxn id="256" idx="1"/>
          </p:cNvCxnSpPr>
          <p:nvPr/>
        </p:nvCxnSpPr>
        <p:spPr>
          <a:xfrm flipV="1">
            <a:off x="28805199" y="3104202"/>
            <a:ext cx="3034815" cy="3083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ovéPole 64">
            <a:extLst>
              <a:ext uri="{FF2B5EF4-FFF2-40B4-BE49-F238E27FC236}">
                <a16:creationId xmlns:a16="http://schemas.microsoft.com/office/drawing/2014/main" id="{788DF6DC-E1A6-E6EB-3C5B-732DD194E3F3}"/>
              </a:ext>
            </a:extLst>
          </p:cNvPr>
          <p:cNvSpPr txBox="1"/>
          <p:nvPr/>
        </p:nvSpPr>
        <p:spPr>
          <a:xfrm>
            <a:off x="35449707" y="8846341"/>
            <a:ext cx="6168699" cy="585673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6" b="1" dirty="0"/>
              <a:t>Manažer kybernetické bezpečnosti</a:t>
            </a:r>
          </a:p>
        </p:txBody>
      </p:sp>
      <p:cxnSp>
        <p:nvCxnSpPr>
          <p:cNvPr id="69" name="Přímá spojnice 68">
            <a:extLst>
              <a:ext uri="{FF2B5EF4-FFF2-40B4-BE49-F238E27FC236}">
                <a16:creationId xmlns:a16="http://schemas.microsoft.com/office/drawing/2014/main" id="{D3526163-FF6B-FE9F-59CF-6291984ACED0}"/>
              </a:ext>
            </a:extLst>
          </p:cNvPr>
          <p:cNvCxnSpPr>
            <a:cxnSpLocks/>
          </p:cNvCxnSpPr>
          <p:nvPr/>
        </p:nvCxnSpPr>
        <p:spPr>
          <a:xfrm>
            <a:off x="34678829" y="9178191"/>
            <a:ext cx="740960" cy="0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TextovéPole 88">
            <a:extLst>
              <a:ext uri="{FF2B5EF4-FFF2-40B4-BE49-F238E27FC236}">
                <a16:creationId xmlns:a16="http://schemas.microsoft.com/office/drawing/2014/main" id="{CA7D627B-D8C5-7532-DD7E-CAF712A569D0}"/>
              </a:ext>
            </a:extLst>
          </p:cNvPr>
          <p:cNvSpPr txBox="1"/>
          <p:nvPr/>
        </p:nvSpPr>
        <p:spPr>
          <a:xfrm>
            <a:off x="3264315" y="19228333"/>
            <a:ext cx="3348268" cy="1572354"/>
          </a:xfrm>
          <a:prstGeom prst="rect">
            <a:avLst/>
          </a:prstGeom>
          <a:noFill/>
          <a:ln w="28575">
            <a:solidFill>
              <a:srgbClr val="8A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6" b="1" dirty="0"/>
              <a:t>Centrum transplantací a buněčné terapie</a:t>
            </a:r>
          </a:p>
        </p:txBody>
      </p:sp>
      <p:cxnSp>
        <p:nvCxnSpPr>
          <p:cNvPr id="91" name="Přímá spojnice 90">
            <a:extLst>
              <a:ext uri="{FF2B5EF4-FFF2-40B4-BE49-F238E27FC236}">
                <a16:creationId xmlns:a16="http://schemas.microsoft.com/office/drawing/2014/main" id="{9A4FDA16-E3E3-44EE-3C66-B3040572264B}"/>
              </a:ext>
            </a:extLst>
          </p:cNvPr>
          <p:cNvCxnSpPr>
            <a:cxnSpLocks/>
          </p:cNvCxnSpPr>
          <p:nvPr/>
        </p:nvCxnSpPr>
        <p:spPr>
          <a:xfrm flipH="1">
            <a:off x="3047850" y="20027173"/>
            <a:ext cx="188310" cy="0"/>
          </a:xfrm>
          <a:prstGeom prst="line">
            <a:avLst/>
          </a:prstGeom>
          <a:ln w="3810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9" name="Obdélník 238">
            <a:extLst>
              <a:ext uri="{FF2B5EF4-FFF2-40B4-BE49-F238E27FC236}">
                <a16:creationId xmlns:a16="http://schemas.microsoft.com/office/drawing/2014/main" id="{823B3656-7AEC-4847-0251-6A330E7306FF}"/>
              </a:ext>
            </a:extLst>
          </p:cNvPr>
          <p:cNvSpPr/>
          <p:nvPr/>
        </p:nvSpPr>
        <p:spPr>
          <a:xfrm>
            <a:off x="13933867" y="37857792"/>
            <a:ext cx="12080813" cy="3139530"/>
          </a:xfrm>
          <a:prstGeom prst="rect">
            <a:avLst/>
          </a:prstGeom>
          <a:noFill/>
          <a:ln w="38100">
            <a:solidFill>
              <a:srgbClr val="DD4BB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44" name="TextovéPole 243">
            <a:extLst>
              <a:ext uri="{FF2B5EF4-FFF2-40B4-BE49-F238E27FC236}">
                <a16:creationId xmlns:a16="http://schemas.microsoft.com/office/drawing/2014/main" id="{66F0A755-AA28-35F9-C40E-962A22E0E213}"/>
              </a:ext>
            </a:extLst>
          </p:cNvPr>
          <p:cNvSpPr txBox="1"/>
          <p:nvPr/>
        </p:nvSpPr>
        <p:spPr>
          <a:xfrm>
            <a:off x="14004054" y="39938495"/>
            <a:ext cx="425283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b="1" noProof="0" dirty="0">
                <a:solidFill>
                  <a:srgbClr val="DD4BBE"/>
                </a:solidFill>
              </a:rPr>
              <a:t>Laboratoře </a:t>
            </a:r>
          </a:p>
          <a:p>
            <a:r>
              <a:rPr lang="cs-CZ" sz="3200" b="1" noProof="0" dirty="0">
                <a:solidFill>
                  <a:srgbClr val="DD4BBE"/>
                </a:solidFill>
              </a:rPr>
              <a:t>transplantační medicíny</a:t>
            </a:r>
          </a:p>
        </p:txBody>
      </p:sp>
    </p:spTree>
    <p:extLst>
      <p:ext uri="{BB962C8B-B14F-4D97-AF65-F5344CB8AC3E}">
        <p14:creationId xmlns:p14="http://schemas.microsoft.com/office/powerpoint/2010/main" val="129106253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2088FEA4034E144897BF92D340396F6" ma:contentTypeVersion="13" ma:contentTypeDescription="Vytvoří nový dokument" ma:contentTypeScope="" ma:versionID="7d05251935c18bdbdeeb4f043846d7f5">
  <xsd:schema xmlns:xsd="http://www.w3.org/2001/XMLSchema" xmlns:xs="http://www.w3.org/2001/XMLSchema" xmlns:p="http://schemas.microsoft.com/office/2006/metadata/properties" xmlns:ns2="3c61b786-2423-4aef-9329-d65d05fd9338" xmlns:ns3="1b1faf8d-8f51-4948-8161-cbfa8b3e900e" targetNamespace="http://schemas.microsoft.com/office/2006/metadata/properties" ma:root="true" ma:fieldsID="d3c9a029722b0841901ab7fab08de7de" ns2:_="" ns3:_="">
    <xsd:import namespace="3c61b786-2423-4aef-9329-d65d05fd9338"/>
    <xsd:import namespace="1b1faf8d-8f51-4948-8161-cbfa8b3e900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61b786-2423-4aef-9329-d65d05fd933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Značky obrázků" ma:readOnly="false" ma:fieldId="{5cf76f15-5ced-4ddc-b409-7134ff3c332f}" ma:taxonomyMulti="true" ma:sspId="d0f182c0-aadb-4c3d-8122-6394e0c30c1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1faf8d-8f51-4948-8161-cbfa8b3e900e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8113d106-b8c2-4739-918f-6ec545c29b26}" ma:internalName="TaxCatchAll" ma:showField="CatchAllData" ma:web="1b1faf8d-8f51-4948-8161-cbfa8b3e900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c61b786-2423-4aef-9329-d65d05fd9338">
      <Terms xmlns="http://schemas.microsoft.com/office/infopath/2007/PartnerControls"/>
    </lcf76f155ced4ddcb4097134ff3c332f>
    <TaxCatchAll xmlns="1b1faf8d-8f51-4948-8161-cbfa8b3e900e" xsi:nil="true"/>
  </documentManagement>
</p:properties>
</file>

<file path=customXml/itemProps1.xml><?xml version="1.0" encoding="utf-8"?>
<ds:datastoreItem xmlns:ds="http://schemas.openxmlformats.org/officeDocument/2006/customXml" ds:itemID="{4B59F793-3DA1-4A1D-816B-31E50645B4A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c61b786-2423-4aef-9329-d65d05fd9338"/>
    <ds:schemaRef ds:uri="1b1faf8d-8f51-4948-8161-cbfa8b3e900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283B657-ED7E-4E6B-8222-3DA6EFA6180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45C4A66-BB1D-4904-9A19-DF95C3184478}">
  <ds:schemaRefs>
    <ds:schemaRef ds:uri="http://schemas.microsoft.com/office/2006/metadata/properties"/>
    <ds:schemaRef ds:uri="http://schemas.microsoft.com/office/infopath/2007/PartnerControls"/>
    <ds:schemaRef ds:uri="3c61b786-2423-4aef-9329-d65d05fd9338"/>
    <ds:schemaRef ds:uri="1b1faf8d-8f51-4948-8161-cbfa8b3e900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667</TotalTime>
  <Words>365</Words>
  <Application>Microsoft Office PowerPoint</Application>
  <PresentationFormat>Vlastní</PresentationFormat>
  <Paragraphs>113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Motiv Office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Roman Kotlin</dc:creator>
  <cp:lastModifiedBy>Beličková Monika</cp:lastModifiedBy>
  <cp:revision>66</cp:revision>
  <dcterms:created xsi:type="dcterms:W3CDTF">2019-09-05T07:32:16Z</dcterms:created>
  <dcterms:modified xsi:type="dcterms:W3CDTF">2025-08-06T07:55:03Z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0x010100C2088FEA4034E144897BF92D340396F6</vt:lpwstr>
  </property>
</Properties>
</file>